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</p:sldMasterIdLst>
  <p:notesMasterIdLst>
    <p:notesMasterId r:id="rId10"/>
  </p:notesMasterIdLst>
  <p:handoutMasterIdLst>
    <p:handoutMasterId r:id="rId11"/>
  </p:handoutMasterIdLst>
  <p:sldIdLst>
    <p:sldId id="449" r:id="rId3"/>
    <p:sldId id="381" r:id="rId4"/>
    <p:sldId id="401" r:id="rId5"/>
    <p:sldId id="266" r:id="rId6"/>
    <p:sldId id="402" r:id="rId7"/>
    <p:sldId id="304" r:id="rId8"/>
    <p:sldId id="450" r:id="rId9"/>
  </p:sldIdLst>
  <p:sldSz cx="9144000" cy="5143500" type="screen16x9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90"/>
    <a:srgbClr val="1396F8"/>
    <a:srgbClr val="000099"/>
    <a:srgbClr val="0077C8"/>
    <a:srgbClr val="000066"/>
    <a:srgbClr val="00558E"/>
    <a:srgbClr val="FFFFFF"/>
    <a:srgbClr val="007CD0"/>
    <a:srgbClr val="0099FF"/>
    <a:srgbClr val="006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44" autoAdjust="0"/>
    <p:restoredTop sz="94584" autoAdjust="0"/>
  </p:normalViewPr>
  <p:slideViewPr>
    <p:cSldViewPr>
      <p:cViewPr varScale="1">
        <p:scale>
          <a:sx n="79" d="100"/>
          <a:sy n="79" d="100"/>
        </p:scale>
        <p:origin x="39" y="60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9094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fld id="{D880FE7A-E46C-481B-A474-94F0023DF0EB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fld id="{316D6A01-66A6-41DB-92CC-920FC3B03F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881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字魂59号-创粗黑" panose="00000500000000000000" charset="-122"/>
        <a:cs typeface="字魂59号-创粗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字魂59号-创粗黑" panose="00000500000000000000" charset="-122"/>
        <a:cs typeface="字魂59号-创粗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字魂59号-创粗黑" panose="00000500000000000000" charset="-122"/>
        <a:cs typeface="字魂59号-创粗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字魂59号-创粗黑" panose="00000500000000000000" charset="-122"/>
        <a:cs typeface="字魂59号-创粗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字魂59号-创粗黑" panose="00000500000000000000" charset="-122"/>
        <a:cs typeface="字魂59号-创粗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BF2980-540F-4F7F-A4CC-709C5E98033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125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D6A01-66A6-41DB-92CC-920FC3B03F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328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D6A01-66A6-41DB-92CC-920FC3B03F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596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D6A01-66A6-41DB-92CC-920FC3B03F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58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D6A01-66A6-41DB-92CC-920FC3B03F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021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D6A01-66A6-41DB-92CC-920FC3B03F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018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6D6A01-66A6-41DB-92CC-920FC3B03F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296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5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fld id="{8E6A6F64-0D39-4B9C-A2F9-7A9DBA165471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defRPr>
            </a:lvl1pPr>
          </a:lstStyle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5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5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>
                <a:cs typeface="字魂59号-创粗黑" panose="000005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>
            <a:lvl1pPr>
              <a:defRPr>
                <a:cs typeface="字魂59号-创粗黑" panose="00000500000000000000" charset="-122"/>
              </a:defRPr>
            </a:lvl1pPr>
            <a:lvl2pPr>
              <a:defRPr>
                <a:cs typeface="字魂59号-创粗黑" panose="00000500000000000000" charset="-122"/>
              </a:defRPr>
            </a:lvl2pPr>
            <a:lvl3pPr>
              <a:defRPr>
                <a:cs typeface="字魂59号-创粗黑" panose="00000500000000000000" charset="-122"/>
              </a:defRPr>
            </a:lvl3pPr>
            <a:lvl4pPr>
              <a:defRPr>
                <a:cs typeface="字魂59号-创粗黑" panose="00000500000000000000" charset="-122"/>
              </a:defRPr>
            </a:lvl4pPr>
            <a:lvl5pPr>
              <a:defRPr>
                <a:cs typeface="字魂59号-创粗黑" panose="000005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cs typeface="字魂59号-创粗黑" panose="00000500000000000000" charset="-122"/>
              </a:defRPr>
            </a:lvl1pPr>
          </a:lstStyle>
          <a:p>
            <a:fld id="{6FFF0656-45CB-42FD-884B-FA77906E3571}" type="datetimeFigureOut">
              <a:rPr lang="zh-CN" altLang="en-US" smtClean="0"/>
              <a:t>2023/7/6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>
                <a:cs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>
                <a:cs typeface="字魂59号-创粗黑" panose="00000500000000000000" charset="-122"/>
              </a:defRPr>
            </a:lvl1pPr>
          </a:lstStyle>
          <a:p>
            <a:fld id="{E3194608-FB12-42F9-809C-5036D3C38C7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 advClick="0" advTm="5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9"/>
          <p:cNvSpPr>
            <a:spLocks noChangeArrowheads="1"/>
          </p:cNvSpPr>
          <p:nvPr userDrawn="1"/>
        </p:nvSpPr>
        <p:spPr bwMode="auto">
          <a:xfrm>
            <a:off x="0" y="5019088"/>
            <a:ext cx="9145616" cy="126000"/>
          </a:xfrm>
          <a:prstGeom prst="rect">
            <a:avLst/>
          </a:prstGeom>
          <a:solidFill>
            <a:srgbClr val="007CD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</p:sldLayoutIdLst>
  <p:transition spd="med" advClick="0" advTm="5000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六边形 244"/>
          <p:cNvSpPr/>
          <p:nvPr/>
        </p:nvSpPr>
        <p:spPr>
          <a:xfrm rot="5400000">
            <a:off x="5575301" y="4255620"/>
            <a:ext cx="659606" cy="567929"/>
          </a:xfrm>
          <a:prstGeom prst="hexagon">
            <a:avLst/>
          </a:prstGeom>
          <a:solidFill>
            <a:srgbClr val="004590"/>
          </a:solidFill>
          <a:ln>
            <a:noFill/>
          </a:ln>
          <a:effectLst>
            <a:outerShdw blurRad="469900" dist="139700" dir="9600000" sx="101000" sy="101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070">
              <a:solidFill>
                <a:prstClr val="white"/>
              </a:solidFill>
              <a:latin typeface="字魂59号-创粗黑" panose="00000500000000000000" charset="-122"/>
              <a:ea typeface="微软雅黑" panose="020B0503020204020204" pitchFamily="34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grpSp>
        <p:nvGrpSpPr>
          <p:cNvPr id="246" name="组合 245"/>
          <p:cNvGrpSpPr/>
          <p:nvPr/>
        </p:nvGrpSpPr>
        <p:grpSpPr>
          <a:xfrm>
            <a:off x="6055088" y="4568152"/>
            <a:ext cx="1825667" cy="2117774"/>
            <a:chOff x="9983638" y="3961027"/>
            <a:chExt cx="3439003" cy="3989244"/>
          </a:xfrm>
          <a:effectLst/>
        </p:grpSpPr>
        <p:sp>
          <p:nvSpPr>
            <p:cNvPr id="247" name="六边形 246"/>
            <p:cNvSpPr/>
            <p:nvPr/>
          </p:nvSpPr>
          <p:spPr>
            <a:xfrm rot="5400000">
              <a:off x="9708518" y="4236147"/>
              <a:ext cx="3989244" cy="3439003"/>
            </a:xfrm>
            <a:prstGeom prst="hexagon">
              <a:avLst/>
            </a:prstGeom>
            <a:solidFill>
              <a:srgbClr val="0045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070">
                <a:solidFill>
                  <a:prstClr val="white"/>
                </a:solidFill>
                <a:latin typeface="字魂59号-创粗黑" panose="00000500000000000000" charset="-122"/>
                <a:ea typeface="微软雅黑" panose="020B0503020204020204" pitchFamily="34" charset="-122"/>
                <a:cs typeface="字魂59号-创粗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48" name="六边形 247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215900" dist="50800" dir="1542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070">
                <a:solidFill>
                  <a:prstClr val="white"/>
                </a:solidFill>
                <a:latin typeface="字魂59号-创粗黑" panose="00000500000000000000" charset="-122"/>
                <a:ea typeface="微软雅黑" panose="020B0503020204020204" pitchFamily="34" charset="-122"/>
                <a:cs typeface="字魂59号-创粗黑" panose="0000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9" name="组合 248"/>
          <p:cNvGrpSpPr/>
          <p:nvPr/>
        </p:nvGrpSpPr>
        <p:grpSpPr>
          <a:xfrm>
            <a:off x="-139015" y="4369868"/>
            <a:ext cx="1470421" cy="1705688"/>
            <a:chOff x="9983638" y="3961026"/>
            <a:chExt cx="3439003" cy="3989244"/>
          </a:xfrm>
          <a:effectLst>
            <a:outerShdw blurRad="419100" dist="38100" dir="18540000" sx="102000" sy="102000" algn="r" rotWithShape="0">
              <a:prstClr val="black">
                <a:alpha val="40000"/>
              </a:prstClr>
            </a:outerShdw>
          </a:effectLst>
        </p:grpSpPr>
        <p:sp>
          <p:nvSpPr>
            <p:cNvPr id="250" name="六边形 249"/>
            <p:cNvSpPr/>
            <p:nvPr/>
          </p:nvSpPr>
          <p:spPr>
            <a:xfrm rot="5400000">
              <a:off x="9708518" y="4236146"/>
              <a:ext cx="3989244" cy="3439003"/>
            </a:xfrm>
            <a:prstGeom prst="hexagon">
              <a:avLst/>
            </a:prstGeom>
            <a:solidFill>
              <a:srgbClr val="139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070">
                <a:solidFill>
                  <a:prstClr val="white"/>
                </a:solidFill>
                <a:latin typeface="字魂59号-创粗黑" panose="00000500000000000000" charset="-122"/>
                <a:ea typeface="微软雅黑" panose="020B0503020204020204" pitchFamily="34" charset="-122"/>
                <a:cs typeface="字魂59号-创粗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51" name="六边形 250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070">
                <a:solidFill>
                  <a:prstClr val="white"/>
                </a:solidFill>
                <a:latin typeface="字魂59号-创粗黑" panose="00000500000000000000" charset="-122"/>
                <a:ea typeface="微软雅黑" panose="020B0503020204020204" pitchFamily="34" charset="-122"/>
                <a:cs typeface="字魂59号-创粗黑" panose="00000500000000000000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2" name="六边形 251"/>
          <p:cNvSpPr/>
          <p:nvPr/>
        </p:nvSpPr>
        <p:spPr>
          <a:xfrm rot="5400000">
            <a:off x="2163864" y="4756721"/>
            <a:ext cx="757238" cy="653653"/>
          </a:xfrm>
          <a:prstGeom prst="hexagon">
            <a:avLst/>
          </a:prstGeom>
          <a:solidFill>
            <a:srgbClr val="004590"/>
          </a:solidFill>
          <a:ln>
            <a:noFill/>
          </a:ln>
          <a:effectLst>
            <a:outerShdw blurRad="469900" dist="50800" dir="8880000" sx="84000" sy="84000" algn="tr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 sz="1070">
              <a:solidFill>
                <a:prstClr val="white"/>
              </a:solidFill>
              <a:latin typeface="字魂59号-创粗黑" panose="00000500000000000000" charset="-122"/>
              <a:ea typeface="微软雅黑" panose="020B0503020204020204" pitchFamily="34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grpSp>
        <p:nvGrpSpPr>
          <p:cNvPr id="256" name="组合 255"/>
          <p:cNvGrpSpPr/>
          <p:nvPr/>
        </p:nvGrpSpPr>
        <p:grpSpPr>
          <a:xfrm>
            <a:off x="7939726" y="3687440"/>
            <a:ext cx="1470420" cy="1705688"/>
            <a:chOff x="9983639" y="3961027"/>
            <a:chExt cx="3439004" cy="3989244"/>
          </a:xfrm>
          <a:effectLst>
            <a:outerShdw blurRad="419100" dist="38100" dir="18540000" sx="102000" sy="102000" algn="r" rotWithShape="0">
              <a:prstClr val="black">
                <a:alpha val="40000"/>
              </a:prstClr>
            </a:outerShdw>
          </a:effectLst>
        </p:grpSpPr>
        <p:sp>
          <p:nvSpPr>
            <p:cNvPr id="257" name="六边形 256"/>
            <p:cNvSpPr/>
            <p:nvPr/>
          </p:nvSpPr>
          <p:spPr>
            <a:xfrm rot="5400000">
              <a:off x="9708519" y="4236147"/>
              <a:ext cx="3989244" cy="3439004"/>
            </a:xfrm>
            <a:prstGeom prst="hexagon">
              <a:avLst/>
            </a:prstGeom>
            <a:solidFill>
              <a:srgbClr val="139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070">
                <a:solidFill>
                  <a:prstClr val="white"/>
                </a:solidFill>
                <a:latin typeface="字魂59号-创粗黑" panose="00000500000000000000" charset="-122"/>
                <a:ea typeface="微软雅黑" panose="020B0503020204020204" pitchFamily="34" charset="-122"/>
                <a:cs typeface="字魂59号-创粗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58" name="六边形 257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070">
                <a:solidFill>
                  <a:prstClr val="white"/>
                </a:solidFill>
                <a:latin typeface="字魂59号-创粗黑" panose="00000500000000000000" charset="-122"/>
                <a:ea typeface="微软雅黑" panose="020B0503020204020204" pitchFamily="34" charset="-122"/>
                <a:cs typeface="字魂59号-创粗黑" panose="00000500000000000000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1168031" y="3467077"/>
            <a:ext cx="768113" cy="891011"/>
            <a:chOff x="9983636" y="3961026"/>
            <a:chExt cx="3439002" cy="3989243"/>
          </a:xfrm>
          <a:effectLst/>
        </p:grpSpPr>
        <p:sp>
          <p:nvSpPr>
            <p:cNvPr id="260" name="六边形 259"/>
            <p:cNvSpPr/>
            <p:nvPr/>
          </p:nvSpPr>
          <p:spPr>
            <a:xfrm rot="5400000">
              <a:off x="9708515" y="4236147"/>
              <a:ext cx="3989243" cy="3439002"/>
            </a:xfrm>
            <a:prstGeom prst="hexagon">
              <a:avLst/>
            </a:prstGeom>
            <a:solidFill>
              <a:srgbClr val="0055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070">
                <a:solidFill>
                  <a:prstClr val="white"/>
                </a:solidFill>
                <a:latin typeface="字魂59号-创粗黑" panose="00000500000000000000" charset="-122"/>
                <a:ea typeface="微软雅黑" panose="020B0503020204020204" pitchFamily="34" charset="-122"/>
                <a:cs typeface="字魂59号-创粗黑" panose="00000500000000000000" charset="-122"/>
                <a:sym typeface="Arial" panose="020B0604020202020204" pitchFamily="34" charset="0"/>
              </a:endParaRPr>
            </a:p>
          </p:txBody>
        </p:sp>
        <p:sp>
          <p:nvSpPr>
            <p:cNvPr id="261" name="六边形 260"/>
            <p:cNvSpPr/>
            <p:nvPr/>
          </p:nvSpPr>
          <p:spPr>
            <a:xfrm rot="5400000">
              <a:off x="10000475" y="4487832"/>
              <a:ext cx="3405331" cy="2935630"/>
            </a:xfrm>
            <a:prstGeom prst="hexagon">
              <a:avLst/>
            </a:prstGeom>
            <a:solidFill>
              <a:srgbClr val="F1F1F1"/>
            </a:solidFill>
            <a:ln>
              <a:noFill/>
            </a:ln>
            <a:effectLst>
              <a:innerShdw blurRad="215900" dist="50800" dir="1542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070">
                <a:solidFill>
                  <a:prstClr val="white"/>
                </a:solidFill>
                <a:latin typeface="字魂59号-创粗黑" panose="00000500000000000000" charset="-122"/>
                <a:ea typeface="微软雅黑" panose="020B0503020204020204" pitchFamily="34" charset="-122"/>
                <a:cs typeface="字魂59号-创粗黑" panose="00000500000000000000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264" name="直接连接符 263"/>
          <p:cNvCxnSpPr/>
          <p:nvPr/>
        </p:nvCxnSpPr>
        <p:spPr>
          <a:xfrm>
            <a:off x="2172158" y="3364365"/>
            <a:ext cx="489585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圆角矩形 264"/>
          <p:cNvSpPr/>
          <p:nvPr/>
        </p:nvSpPr>
        <p:spPr>
          <a:xfrm>
            <a:off x="3878060" y="3804865"/>
            <a:ext cx="1387879" cy="288131"/>
          </a:xfrm>
          <a:prstGeom prst="roundRect">
            <a:avLst/>
          </a:prstGeom>
          <a:solidFill>
            <a:srgbClr val="004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9" rIns="91437" bIns="45719" anchor="ctr"/>
          <a:lstStyle/>
          <a:p>
            <a:pPr algn="ctr" defTabSz="914400">
              <a:defRPr/>
            </a:pPr>
            <a:r>
              <a:rPr lang="en-US" altLang="zh-CN" sz="1070" b="1">
                <a:solidFill>
                  <a:prstClr val="white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54pig </a:t>
            </a:r>
            <a:r>
              <a:rPr lang="zh-CN" altLang="en-US" sz="1070" b="1">
                <a:solidFill>
                  <a:prstClr val="white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Arial" panose="020B0604020202020204" pitchFamily="34" charset="0"/>
              </a:rPr>
              <a:t>出品</a:t>
            </a:r>
            <a:endParaRPr lang="zh-CN" altLang="en-US" sz="1070" b="1" dirty="0">
              <a:solidFill>
                <a:prstClr val="white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24" name="TextBox 164"/>
          <p:cNvSpPr txBox="1"/>
          <p:nvPr/>
        </p:nvSpPr>
        <p:spPr>
          <a:xfrm>
            <a:off x="1119731" y="1194569"/>
            <a:ext cx="6854154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6000" b="1" dirty="0">
                <a:solidFill>
                  <a:srgbClr val="1396F8"/>
                </a:solidFill>
                <a:latin typeface="字魂59号-创粗黑" panose="00000500000000000000" charset="-122"/>
                <a:ea typeface="微软雅黑" panose="020B0503020204020204" pitchFamily="34" charset="-122"/>
                <a:cs typeface="字魂59号-创粗黑" panose="00000500000000000000" charset="-122"/>
                <a:sym typeface="Arial" panose="020B0604020202020204" pitchFamily="34" charset="0"/>
              </a:rPr>
              <a:t>Java </a:t>
            </a:r>
            <a:r>
              <a:rPr lang="zh-CN" altLang="en-US" sz="4800" b="1" dirty="0">
                <a:solidFill>
                  <a:srgbClr val="1396F8"/>
                </a:solidFill>
                <a:latin typeface="字魂59号-创粗黑" panose="00000500000000000000" charset="-122"/>
                <a:ea typeface="微软雅黑" panose="020B0503020204020204" pitchFamily="34" charset="-122"/>
                <a:cs typeface="字魂59号-创粗黑" panose="00000500000000000000" charset="-122"/>
                <a:sym typeface="Arial" panose="020B0604020202020204" pitchFamily="34" charset="0"/>
              </a:rPr>
              <a:t>并发</a:t>
            </a:r>
            <a:endParaRPr lang="en-US" altLang="zh-CN" sz="6000" b="1" dirty="0">
              <a:solidFill>
                <a:srgbClr val="1396F8"/>
              </a:solidFill>
              <a:latin typeface="字魂59号-创粗黑" panose="00000500000000000000" charset="-122"/>
              <a:ea typeface="微软雅黑" panose="020B0503020204020204" pitchFamily="34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87001" y="971150"/>
            <a:ext cx="6919617" cy="1404879"/>
            <a:chOff x="107514" y="2596595"/>
            <a:chExt cx="11976972" cy="1910092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107514" y="4234205"/>
              <a:ext cx="11976972" cy="272482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flipV="1">
              <a:off x="107514" y="2596595"/>
              <a:ext cx="11976972" cy="278773"/>
            </a:xfrm>
            <a:prstGeom prst="rect">
              <a:avLst/>
            </a:prstGeom>
          </p:spPr>
        </p:pic>
      </p:grpSp>
      <p:sp>
        <p:nvSpPr>
          <p:cNvPr id="28" name="TextBox 164"/>
          <p:cNvSpPr txBox="1"/>
          <p:nvPr/>
        </p:nvSpPr>
        <p:spPr>
          <a:xfrm>
            <a:off x="1224298" y="2376018"/>
            <a:ext cx="685415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3200" b="1" dirty="0">
                <a:solidFill>
                  <a:srgbClr val="004590"/>
                </a:solidFill>
                <a:latin typeface="字魂59号-创粗黑" panose="00000500000000000000" charset="-122"/>
                <a:ea typeface="微软雅黑" panose="020B0503020204020204" pitchFamily="34" charset="-122"/>
                <a:cs typeface="字魂59号-创粗黑" panose="00000500000000000000" charset="-122"/>
                <a:sym typeface="Arial" panose="020B0604020202020204" pitchFamily="34" charset="0"/>
              </a:rPr>
              <a:t>进厂拧螺丝</a:t>
            </a:r>
            <a:endParaRPr sz="3200" b="1" dirty="0">
              <a:solidFill>
                <a:srgbClr val="004590"/>
              </a:solidFill>
              <a:latin typeface="字魂59号-创粗黑" panose="00000500000000000000" charset="-122"/>
              <a:ea typeface="微软雅黑" panose="020B0503020204020204" pitchFamily="34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51" name="标题 4"/>
          <p:cNvSpPr txBox="1"/>
          <p:nvPr/>
        </p:nvSpPr>
        <p:spPr>
          <a:xfrm>
            <a:off x="1672950" y="2959726"/>
            <a:ext cx="5655292" cy="276517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编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程很简单，有电脑就行，不信跟我学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accel="7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accel="7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accel="7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accel="7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accel="7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accel="7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1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 bldLvl="0" animBg="1"/>
      <p:bldP spid="252" grpId="0" bldLvl="0" animBg="1"/>
      <p:bldP spid="265" grpId="0" bldLvl="0" animBg="1"/>
      <p:bldP spid="24" grpId="0"/>
      <p:bldP spid="28" grpId="0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 bwMode="auto">
          <a:xfrm>
            <a:off x="2278648" y="4227416"/>
            <a:ext cx="332247" cy="3316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889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endParaRPr lang="zh-CN" altLang="en-US" sz="3000" dirty="0">
              <a:solidFill>
                <a:srgbClr val="0087CF"/>
              </a:solidFill>
              <a:latin typeface="字魂59号-创粗黑" panose="00000500000000000000" charset="-122"/>
              <a:ea typeface="微软雅黑" panose="020B0503020204020204" pitchFamily="34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851920" y="123478"/>
            <a:ext cx="5117212" cy="1480430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CD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概念</a:t>
            </a:r>
            <a:endParaRPr lang="en-US" altLang="zh-CN" sz="2000" b="1" dirty="0">
              <a:solidFill>
                <a:srgbClr val="007CD0"/>
              </a:solidFill>
              <a:latin typeface="黑体" panose="02010609060101010101" pitchFamily="49" charset="-122"/>
              <a:ea typeface="黑体" panose="02010609060101010101" pitchFamily="49" charset="-122"/>
              <a:cs typeface="字魂59号-创粗黑" panose="00000500000000000000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思源黑体" panose="020B0500000000000000" pitchFamily="34" charset="-122"/>
                <a:ea typeface="思源黑体" panose="020B0500000000000000" pitchFamily="34" charset="-122"/>
                <a:cs typeface="字魂59号-创粗黑" panose="00000500000000000000" charset="-122"/>
              </a:rPr>
              <a:t>Java </a:t>
            </a:r>
            <a:r>
              <a:rPr lang="zh-CN" altLang="en-US" sz="1400" dirty="0">
                <a:latin typeface="思源黑体" panose="020B0500000000000000" pitchFamily="34" charset="-122"/>
                <a:ea typeface="思源黑体" panose="020B0500000000000000" pitchFamily="34" charset="-122"/>
                <a:cs typeface="字魂59号-创粗黑" panose="00000500000000000000" charset="-122"/>
              </a:rPr>
              <a:t>并发是指在 </a:t>
            </a:r>
            <a:r>
              <a:rPr lang="en-US" altLang="zh-CN" sz="1400" dirty="0">
                <a:latin typeface="思源黑体" panose="020B0500000000000000" pitchFamily="34" charset="-122"/>
                <a:ea typeface="思源黑体" panose="020B0500000000000000" pitchFamily="34" charset="-122"/>
                <a:cs typeface="字魂59号-创粗黑" panose="00000500000000000000" charset="-122"/>
              </a:rPr>
              <a:t>Java </a:t>
            </a:r>
            <a:r>
              <a:rPr lang="zh-CN" altLang="en-US" sz="1400" dirty="0">
                <a:latin typeface="思源黑体" panose="020B0500000000000000" pitchFamily="34" charset="-122"/>
                <a:ea typeface="思源黑体" panose="020B0500000000000000" pitchFamily="34" charset="-122"/>
                <a:cs typeface="字魂59号-创粗黑" panose="00000500000000000000" charset="-122"/>
              </a:rPr>
              <a:t>程序中使用多线程技术来实现并发执行的编程模式，以提高程序的效率和性能，使得程序能够更好地利用多核处理器和多线程资源。</a:t>
            </a:r>
            <a:endParaRPr lang="en-US" altLang="zh-CN" sz="1400" dirty="0">
              <a:latin typeface="思源黑体" panose="020B0500000000000000" pitchFamily="34" charset="-122"/>
              <a:ea typeface="思源黑体" panose="020B0500000000000000" pitchFamily="34" charset="-122"/>
              <a:cs typeface="字魂59号-创粗黑" panose="00000500000000000000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17672" y="4113915"/>
            <a:ext cx="3771352" cy="834099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示例演示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字魂59号-创粗黑" panose="00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思源黑体" panose="020B0500000000000000" pitchFamily="34" charset="-122"/>
                <a:ea typeface="思源黑体" panose="020B0500000000000000" pitchFamily="34" charset="-122"/>
                <a:cs typeface="字魂59号-创粗黑" panose="00000500000000000000" charset="-122"/>
              </a:rPr>
              <a:t>拧螺丝</a:t>
            </a:r>
          </a:p>
        </p:txBody>
      </p:sp>
      <p:grpSp>
        <p:nvGrpSpPr>
          <p:cNvPr id="77" name="组合 76"/>
          <p:cNvGrpSpPr/>
          <p:nvPr/>
        </p:nvGrpSpPr>
        <p:grpSpPr>
          <a:xfrm>
            <a:off x="2854603" y="430813"/>
            <a:ext cx="864652" cy="864650"/>
            <a:chOff x="3402224" y="483518"/>
            <a:chExt cx="864652" cy="864650"/>
          </a:xfrm>
        </p:grpSpPr>
        <p:grpSp>
          <p:nvGrpSpPr>
            <p:cNvPr id="78" name="组合 77"/>
            <p:cNvGrpSpPr/>
            <p:nvPr/>
          </p:nvGrpSpPr>
          <p:grpSpPr>
            <a:xfrm>
              <a:off x="3402224" y="483518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0" name="同心圆 7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3542275" y="731177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01</a:t>
              </a:r>
              <a:endParaRPr lang="zh-CN" altLang="en-US" sz="2400" b="1" dirty="0">
                <a:solidFill>
                  <a:schemeClr val="tx2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131840" y="4127007"/>
            <a:ext cx="864652" cy="864650"/>
            <a:chOff x="4067944" y="3874219"/>
            <a:chExt cx="864652" cy="864650"/>
          </a:xfrm>
        </p:grpSpPr>
        <p:grpSp>
          <p:nvGrpSpPr>
            <p:cNvPr id="83" name="组合 82"/>
            <p:cNvGrpSpPr/>
            <p:nvPr/>
          </p:nvGrpSpPr>
          <p:grpSpPr>
            <a:xfrm>
              <a:off x="4067944" y="3874219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5" name="同心圆 8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4207995" y="4121878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04</a:t>
              </a:r>
              <a:endParaRPr lang="zh-CN" altLang="en-US" sz="2400" b="1" dirty="0">
                <a:solidFill>
                  <a:schemeClr val="tx2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4644008" y="1491630"/>
            <a:ext cx="4176464" cy="1480430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理解并发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思源黑体" panose="020B0500000000000000" pitchFamily="34" charset="-122"/>
                <a:ea typeface="思源黑体" panose="020B0500000000000000" pitchFamily="34" charset="-122"/>
                <a:cs typeface="字魂59号-创粗黑" panose="00000500000000000000" charset="-122"/>
              </a:rPr>
              <a:t>不支持并发的计算机不能一边写报告、一边听音乐，一个时间只能干一件事；支持并发的计算机可以同时听音乐、写报告。</a:t>
            </a:r>
            <a:endParaRPr lang="en-US" altLang="zh-CN" sz="1400" dirty="0">
              <a:latin typeface="思源黑体" panose="020B0500000000000000" pitchFamily="34" charset="-122"/>
              <a:ea typeface="思源黑体" panose="020B0500000000000000" pitchFamily="34" charset="-122"/>
              <a:cs typeface="字魂59号-创粗黑" panose="00000500000000000000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723663" y="1779108"/>
            <a:ext cx="864652" cy="864650"/>
            <a:chOff x="4515751" y="1419068"/>
            <a:chExt cx="864652" cy="864650"/>
          </a:xfrm>
        </p:grpSpPr>
        <p:grpSp>
          <p:nvGrpSpPr>
            <p:cNvPr id="89" name="组合 88"/>
            <p:cNvGrpSpPr/>
            <p:nvPr/>
          </p:nvGrpSpPr>
          <p:grpSpPr>
            <a:xfrm>
              <a:off x="4515751" y="1419068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1" name="同心圆 9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4655802" y="1666727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02</a:t>
              </a:r>
              <a:endParaRPr lang="zh-CN" altLang="en-US" sz="2400" b="1" dirty="0">
                <a:solidFill>
                  <a:schemeClr val="tx2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4742952" y="2931790"/>
            <a:ext cx="4104456" cy="1157264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字魂59号-创粗黑" panose="00000500000000000000" charset="-122"/>
              </a:rPr>
              <a:t>大白话</a:t>
            </a:r>
            <a:endParaRPr lang="en-US" altLang="zh-CN" sz="2000" b="1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字魂59号-创粗黑" panose="00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思源黑体" panose="020B0500000000000000" pitchFamily="34" charset="-122"/>
                <a:ea typeface="思源黑体" panose="020B0500000000000000" pitchFamily="34" charset="-122"/>
                <a:cs typeface="字魂59号-创粗黑" panose="00000500000000000000" charset="-122"/>
              </a:rPr>
              <a:t>并发</a:t>
            </a:r>
            <a:r>
              <a:rPr lang="zh-CN" altLang="en-US" sz="1400" dirty="0">
                <a:latin typeface="思源黑体" panose="020B0500000000000000" pitchFamily="34" charset="-122"/>
                <a:ea typeface="思源黑体" panose="020B0500000000000000" pitchFamily="34" charset="-122"/>
                <a:cs typeface="字魂59号-创粗黑" panose="00000500000000000000" charset="-122"/>
              </a:rPr>
              <a:t>：事情太多，同时干，提高效率</a:t>
            </a:r>
            <a:endParaRPr lang="en-US" altLang="zh-CN" sz="1400" dirty="0">
              <a:latin typeface="思源黑体" panose="020B0500000000000000" pitchFamily="34" charset="-122"/>
              <a:ea typeface="思源黑体" panose="020B0500000000000000" pitchFamily="34" charset="-122"/>
              <a:cs typeface="字魂59号-创粗黑" panose="00000500000000000000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>
                <a:latin typeface="思源黑体" panose="020B0500000000000000" pitchFamily="34" charset="-122"/>
                <a:ea typeface="思源黑体" panose="020B0500000000000000" pitchFamily="34" charset="-122"/>
                <a:cs typeface="字魂59号-创粗黑" panose="00000500000000000000" charset="-122"/>
              </a:rPr>
              <a:t>同步</a:t>
            </a:r>
            <a:r>
              <a:rPr lang="zh-CN" altLang="en-US" sz="1400" dirty="0">
                <a:latin typeface="思源黑体" panose="020B0500000000000000" pitchFamily="34" charset="-122"/>
                <a:ea typeface="思源黑体" panose="020B0500000000000000" pitchFamily="34" charset="-122"/>
                <a:cs typeface="字魂59号-创粗黑" panose="00000500000000000000" charset="-122"/>
              </a:rPr>
              <a:t>：事情一件一件干，干完一件才能开始下一件</a:t>
            </a:r>
            <a:endParaRPr lang="en-US" altLang="zh-CN" sz="1400" dirty="0">
              <a:latin typeface="思源黑体" panose="020B0500000000000000" pitchFamily="34" charset="-122"/>
              <a:ea typeface="思源黑体" panose="020B0500000000000000" pitchFamily="34" charset="-122"/>
              <a:cs typeface="字魂59号-创粗黑" panose="00000500000000000000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3779912" y="3075806"/>
            <a:ext cx="864652" cy="864650"/>
            <a:chOff x="4788024" y="2734782"/>
            <a:chExt cx="864652" cy="864650"/>
          </a:xfrm>
        </p:grpSpPr>
        <p:grpSp>
          <p:nvGrpSpPr>
            <p:cNvPr id="95" name="组合 94"/>
            <p:cNvGrpSpPr/>
            <p:nvPr/>
          </p:nvGrpSpPr>
          <p:grpSpPr>
            <a:xfrm>
              <a:off x="4788024" y="2734782"/>
              <a:ext cx="864652" cy="864650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7" name="同心圆 9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endParaRPr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4928075" y="2982441"/>
              <a:ext cx="58629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2"/>
                  </a:solidFill>
                  <a:latin typeface="字魂59号-创粗黑" panose="00000500000000000000" charset="-122"/>
                  <a:ea typeface="字魂59号-创粗黑" panose="00000500000000000000" charset="-122"/>
                  <a:cs typeface="字魂59号-创粗黑" panose="00000500000000000000" charset="-122"/>
                </a:rPr>
                <a:t>03</a:t>
              </a:r>
              <a:endParaRPr lang="zh-CN" altLang="en-US" sz="2400" b="1" dirty="0">
                <a:solidFill>
                  <a:schemeClr val="tx2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660232" y="63083"/>
            <a:ext cx="23165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3200" b="1">
                <a:solidFill>
                  <a:schemeClr val="tx2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并发是什么？</a:t>
            </a:r>
            <a:endParaRPr lang="zh-CN" altLang="en-US" sz="3200" b="1" dirty="0">
              <a:solidFill>
                <a:schemeClr val="tx2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" name="Oval 53"/>
          <p:cNvSpPr>
            <a:spLocks noChangeArrowheads="1"/>
          </p:cNvSpPr>
          <p:nvPr/>
        </p:nvSpPr>
        <p:spPr bwMode="auto">
          <a:xfrm>
            <a:off x="2149217" y="1380039"/>
            <a:ext cx="252657" cy="251962"/>
          </a:xfrm>
          <a:prstGeom prst="ellipse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7" tIns="35649" rIns="71297" bIns="35649" anchor="ctr"/>
          <a:lstStyle/>
          <a:p>
            <a:pPr algn="ctr" defTabSz="914400">
              <a:defRPr/>
            </a:pPr>
            <a:endParaRPr lang="zh-CN" altLang="en-US" sz="1350">
              <a:solidFill>
                <a:prstClr val="white"/>
              </a:solidFill>
              <a:latin typeface="字魂59号-创粗黑" panose="00000500000000000000" charset="-122"/>
              <a:ea typeface="微软雅黑" panose="020B0503020204020204" pitchFamily="34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3" name="Oval 53"/>
          <p:cNvSpPr>
            <a:spLocks noChangeArrowheads="1"/>
          </p:cNvSpPr>
          <p:nvPr/>
        </p:nvSpPr>
        <p:spPr bwMode="auto">
          <a:xfrm>
            <a:off x="2025392" y="1127944"/>
            <a:ext cx="252657" cy="251962"/>
          </a:xfrm>
          <a:prstGeom prst="ellipse">
            <a:avLst/>
          </a:prstGeom>
          <a:solidFill>
            <a:srgbClr val="004590"/>
          </a:solidFill>
          <a:ln w="28575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7" tIns="35649" rIns="71297" bIns="35649" anchor="ctr"/>
          <a:lstStyle/>
          <a:p>
            <a:pPr algn="ctr" defTabSz="914400">
              <a:defRPr/>
            </a:pPr>
            <a:endParaRPr lang="zh-CN" altLang="en-US" sz="1350">
              <a:solidFill>
                <a:prstClr val="white"/>
              </a:solidFill>
              <a:latin typeface="字魂59号-创粗黑" panose="00000500000000000000" charset="-122"/>
              <a:ea typeface="微软雅黑" panose="020B0503020204020204" pitchFamily="34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4" name="Oval 53"/>
          <p:cNvSpPr>
            <a:spLocks noChangeArrowheads="1"/>
          </p:cNvSpPr>
          <p:nvPr/>
        </p:nvSpPr>
        <p:spPr bwMode="auto">
          <a:xfrm>
            <a:off x="2994402" y="3221539"/>
            <a:ext cx="252657" cy="251962"/>
          </a:xfrm>
          <a:prstGeom prst="ellipse">
            <a:avLst/>
          </a:prstGeom>
          <a:solidFill>
            <a:srgbClr val="1396F8"/>
          </a:solidFill>
          <a:ln w="28575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7" tIns="35649" rIns="71297" bIns="35649" anchor="ctr"/>
          <a:lstStyle/>
          <a:p>
            <a:pPr algn="ctr" defTabSz="914400">
              <a:defRPr/>
            </a:pPr>
            <a:endParaRPr lang="zh-CN" altLang="en-US" sz="1350">
              <a:solidFill>
                <a:prstClr val="white"/>
              </a:solidFill>
              <a:latin typeface="字魂59号-创粗黑" panose="00000500000000000000" charset="-122"/>
              <a:ea typeface="微软雅黑" panose="020B0503020204020204" pitchFamily="34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5" name="Oval 53"/>
          <p:cNvSpPr>
            <a:spLocks noChangeArrowheads="1"/>
          </p:cNvSpPr>
          <p:nvPr/>
        </p:nvSpPr>
        <p:spPr bwMode="auto">
          <a:xfrm>
            <a:off x="2318127" y="4129589"/>
            <a:ext cx="252657" cy="251962"/>
          </a:xfrm>
          <a:prstGeom prst="ellipse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D9DEDF"/>
              </a:gs>
            </a:gsLst>
            <a:lin ang="2700000" scaled="0"/>
            <a:tileRect/>
          </a:gradFill>
          <a:ln w="28575">
            <a:gradFill flip="none" rotWithShape="1">
              <a:gsLst>
                <a:gs pos="0">
                  <a:srgbClr val="FFFFFF"/>
                </a:gs>
                <a:gs pos="100000">
                  <a:srgbClr val="D9D9DA"/>
                </a:gs>
              </a:gsLst>
              <a:lin ang="2700000" scaled="0"/>
              <a:tileRect/>
            </a:gradFill>
          </a:ln>
          <a:effectLst>
            <a:outerShdw blurRad="279400" dist="762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297" tIns="35649" rIns="71297" bIns="35649" anchor="ctr"/>
          <a:lstStyle/>
          <a:p>
            <a:pPr algn="ctr" defTabSz="914400">
              <a:defRPr/>
            </a:pPr>
            <a:endParaRPr lang="zh-CN" altLang="en-US" sz="1350">
              <a:solidFill>
                <a:prstClr val="white"/>
              </a:solidFill>
              <a:latin typeface="字魂59号-创粗黑" panose="00000500000000000000" charset="-122"/>
              <a:ea typeface="微软雅黑" panose="020B0503020204020204" pitchFamily="34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2662823" y="2337021"/>
            <a:ext cx="332247" cy="331664"/>
          </a:xfrm>
          <a:prstGeom prst="ellipse">
            <a:avLst/>
          </a:prstGeom>
          <a:solidFill>
            <a:srgbClr val="1396F8"/>
          </a:solidFill>
          <a:ln>
            <a:noFill/>
          </a:ln>
          <a:effectLst>
            <a:innerShdw blurRad="889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endParaRPr lang="zh-CN" altLang="en-US" sz="3000" dirty="0">
              <a:solidFill>
                <a:srgbClr val="0087CF"/>
              </a:solidFill>
              <a:latin typeface="字魂59号-创粗黑" panose="00000500000000000000" charset="-122"/>
              <a:ea typeface="微软雅黑" panose="020B0503020204020204" pitchFamily="34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371108" y="4484591"/>
            <a:ext cx="332247" cy="331664"/>
          </a:xfrm>
          <a:prstGeom prst="ellipse">
            <a:avLst/>
          </a:prstGeom>
          <a:solidFill>
            <a:srgbClr val="004590"/>
          </a:solidFill>
          <a:ln>
            <a:noFill/>
          </a:ln>
          <a:effectLst>
            <a:innerShdw blurRad="88900" dist="635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400">
              <a:defRPr/>
            </a:pPr>
            <a:endParaRPr lang="zh-CN" altLang="en-US" sz="3000" dirty="0">
              <a:solidFill>
                <a:srgbClr val="0087CF"/>
              </a:solidFill>
              <a:latin typeface="字魂59号-创粗黑" panose="00000500000000000000" charset="-122"/>
              <a:ea typeface="微软雅黑" panose="020B0503020204020204" pitchFamily="34" charset="-122"/>
              <a:cs typeface="字魂59号-创粗黑" panose="00000500000000000000" charset="-122"/>
              <a:sym typeface="Arial" panose="020B0604020202020204" pitchFamily="34" charset="0"/>
            </a:endParaRPr>
          </a:p>
        </p:txBody>
      </p:sp>
      <p:pic>
        <p:nvPicPr>
          <p:cNvPr id="13" name="Java并发（圆）">
            <a:extLst>
              <a:ext uri="{FF2B5EF4-FFF2-40B4-BE49-F238E27FC236}">
                <a16:creationId xmlns:a16="http://schemas.microsoft.com/office/drawing/2014/main" id="{8082F678-2428-3CB8-FC4A-465D2A7CC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469702" y="1282992"/>
            <a:ext cx="2956669" cy="295666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87" grpId="0"/>
      <p:bldP spid="93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772868" y="161501"/>
            <a:ext cx="2297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Java</a:t>
            </a:r>
            <a:r>
              <a:rPr lang="zh-CN" altLang="en-US" sz="24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并发初体验</a:t>
            </a:r>
            <a:endParaRPr lang="zh-CN" altLang="en-US" sz="2400" dirty="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H="1">
            <a:off x="739200" y="616159"/>
            <a:ext cx="74233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燕尾形箭头 13"/>
          <p:cNvSpPr/>
          <p:nvPr/>
        </p:nvSpPr>
        <p:spPr>
          <a:xfrm>
            <a:off x="467544" y="1131590"/>
            <a:ext cx="8208912" cy="228600"/>
          </a:xfrm>
          <a:prstGeom prst="notchedRightArrow">
            <a:avLst>
              <a:gd name="adj1" fmla="val 100000"/>
              <a:gd name="adj2" fmla="val 114445"/>
            </a:avLst>
          </a:prstGeom>
          <a:solidFill>
            <a:srgbClr val="007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latin typeface="字魂59号-创粗黑" panose="00000500000000000000" charset="-122"/>
              <a:ea typeface="字魂59号-创粗黑" panose="00000500000000000000" charset="-122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55576" y="699542"/>
            <a:ext cx="4395508" cy="364227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zh-CN" altLang="en-US" b="1">
                <a:solidFill>
                  <a:srgbClr val="007CD0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示例  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12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个人，每人拧 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1 W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个螺丝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字魂59号-创粗黑" panose="0000050000000000000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9751BB7-A2CE-9353-5B10-7AACCBA314C2}"/>
              </a:ext>
            </a:extLst>
          </p:cNvPr>
          <p:cNvSpPr txBox="1"/>
          <p:nvPr/>
        </p:nvSpPr>
        <p:spPr>
          <a:xfrm>
            <a:off x="4788024" y="843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25AC7E3-2BB1-AFEF-74E1-D916AF0C7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D5CA84B-AC06-D54F-68AA-ED3A02B24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代码1">
            <a:extLst>
              <a:ext uri="{FF2B5EF4-FFF2-40B4-BE49-F238E27FC236}">
                <a16:creationId xmlns:a16="http://schemas.microsoft.com/office/drawing/2014/main" id="{D6E66C0C-DE40-EDA5-7259-EDBAE58C0704}"/>
              </a:ext>
            </a:extLst>
          </p:cNvPr>
          <p:cNvSpPr txBox="1"/>
          <p:nvPr/>
        </p:nvSpPr>
        <p:spPr>
          <a:xfrm>
            <a:off x="571920" y="1939667"/>
            <a:ext cx="2334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public static int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count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zh-CN" altLang="zh-CN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垂直分割线">
            <a:extLst>
              <a:ext uri="{FF2B5EF4-FFF2-40B4-BE49-F238E27FC236}">
                <a16:creationId xmlns:a16="http://schemas.microsoft.com/office/drawing/2014/main" id="{93E8F3A6-85D1-C869-2566-FB534B1429F1}"/>
              </a:ext>
            </a:extLst>
          </p:cNvPr>
          <p:cNvCxnSpPr/>
          <p:nvPr/>
        </p:nvCxnSpPr>
        <p:spPr bwMode="auto">
          <a:xfrm flipH="1" flipV="1">
            <a:off x="4567405" y="1449398"/>
            <a:ext cx="4595" cy="3426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同步方案">
            <a:extLst>
              <a:ext uri="{FF2B5EF4-FFF2-40B4-BE49-F238E27FC236}">
                <a16:creationId xmlns:a16="http://schemas.microsoft.com/office/drawing/2014/main" id="{D13217F7-89AA-42BA-6374-E5927E83AD3A}"/>
              </a:ext>
            </a:extLst>
          </p:cNvPr>
          <p:cNvSpPr txBox="1"/>
          <p:nvPr/>
        </p:nvSpPr>
        <p:spPr>
          <a:xfrm>
            <a:off x="0" y="1419622"/>
            <a:ext cx="1087688" cy="302671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同步方案</a:t>
            </a:r>
            <a:endParaRPr lang="en-US" altLang="zh-CN" sz="1000" dirty="0"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</p:txBody>
      </p:sp>
      <p:sp>
        <p:nvSpPr>
          <p:cNvPr id="21" name="Rectangle 5">
            <a:extLst>
              <a:ext uri="{FF2B5EF4-FFF2-40B4-BE49-F238E27FC236}">
                <a16:creationId xmlns:a16="http://schemas.microsoft.com/office/drawing/2014/main" id="{F747A6A3-176E-386D-3B72-5B4FC7E43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代码2">
            <a:extLst>
              <a:ext uri="{FF2B5EF4-FFF2-40B4-BE49-F238E27FC236}">
                <a16:creationId xmlns:a16="http://schemas.microsoft.com/office/drawing/2014/main" id="{A8ECD5E1-EE79-6576-76AB-6965E955BE7F}"/>
              </a:ext>
            </a:extLst>
          </p:cNvPr>
          <p:cNvSpPr txBox="1"/>
          <p:nvPr/>
        </p:nvSpPr>
        <p:spPr>
          <a:xfrm>
            <a:off x="576410" y="2277900"/>
            <a:ext cx="34195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 =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 i &lt;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10000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 i++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小</a:t>
            </a: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XX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拧螺丝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+ 1"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count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++;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//</a:t>
            </a:r>
            <a:r>
              <a:rPr kumimoji="0" lang="zh-CN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计数：</a:t>
            </a:r>
            <a:r>
              <a:rPr kumimoji="0" lang="en-US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+1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en-US" altLang="zh-CN" sz="1400" b="1" i="1" u="none" strike="noStrike" cap="none" normalizeH="0" baseline="0">
              <a:ln>
                <a:noFill/>
              </a:ln>
              <a:solidFill>
                <a:srgbClr val="660E7A"/>
              </a:solidFill>
              <a:effectLst/>
              <a:latin typeface="Arial Unicode MS"/>
              <a:ea typeface="JetBrains Mono"/>
            </a:endParaRPr>
          </a:p>
        </p:txBody>
      </p:sp>
      <p:sp>
        <p:nvSpPr>
          <p:cNvPr id="23" name="注释1">
            <a:extLst>
              <a:ext uri="{FF2B5EF4-FFF2-40B4-BE49-F238E27FC236}">
                <a16:creationId xmlns:a16="http://schemas.microsoft.com/office/drawing/2014/main" id="{52E57B01-5821-BFA0-A691-938ED30CFEFF}"/>
              </a:ext>
            </a:extLst>
          </p:cNvPr>
          <p:cNvSpPr txBox="1"/>
          <p:nvPr/>
        </p:nvSpPr>
        <p:spPr>
          <a:xfrm>
            <a:off x="611560" y="1713363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计数：总共拧了多少螺丝</a:t>
            </a:r>
            <a:endParaRPr kumimoji="0" lang="zh-CN" altLang="zh-CN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代码3">
            <a:extLst>
              <a:ext uri="{FF2B5EF4-FFF2-40B4-BE49-F238E27FC236}">
                <a16:creationId xmlns:a16="http://schemas.microsoft.com/office/drawing/2014/main" id="{DE9BDF9F-2EC5-019E-96FB-6614596DC872}"/>
              </a:ext>
            </a:extLst>
          </p:cNvPr>
          <p:cNvSpPr txBox="1"/>
          <p:nvPr/>
        </p:nvSpPr>
        <p:spPr>
          <a:xfrm>
            <a:off x="557061" y="3286012"/>
            <a:ext cx="34195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 =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 i &lt;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10000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 i++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.println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大</a:t>
            </a: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XX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拧螺丝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+ 1"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count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++;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//</a:t>
            </a:r>
            <a:r>
              <a:rPr kumimoji="0" lang="zh-CN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计数：</a:t>
            </a:r>
            <a:r>
              <a:rPr kumimoji="0" lang="en-US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+1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代码4">
            <a:extLst>
              <a:ext uri="{FF2B5EF4-FFF2-40B4-BE49-F238E27FC236}">
                <a16:creationId xmlns:a16="http://schemas.microsoft.com/office/drawing/2014/main" id="{071BAC9D-0D4A-8733-46D1-8254ED29F9A2}"/>
              </a:ext>
            </a:extLst>
          </p:cNvPr>
          <p:cNvSpPr txBox="1"/>
          <p:nvPr/>
        </p:nvSpPr>
        <p:spPr>
          <a:xfrm>
            <a:off x="539552" y="4515966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rgbClr val="000080"/>
                </a:solidFill>
                <a:latin typeface="Arial Unicode MS"/>
                <a:ea typeface="JetBrains Mono"/>
              </a:rPr>
              <a:t>...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lang="zh-CN" altLang="en-US" sz="1400" i="1">
                <a:solidFill>
                  <a:srgbClr val="808080"/>
                </a:solidFill>
                <a:latin typeface="Arial Unicode MS"/>
                <a:ea typeface="JetBrains Mono"/>
              </a:rPr>
              <a:t>还要再来 </a:t>
            </a:r>
            <a:r>
              <a:rPr lang="en-US" altLang="zh-CN" sz="1400" i="1">
                <a:solidFill>
                  <a:srgbClr val="808080"/>
                </a:solidFill>
                <a:latin typeface="Arial Unicode MS"/>
                <a:ea typeface="JetBrains Mono"/>
              </a:rPr>
              <a:t>10 </a:t>
            </a:r>
            <a:r>
              <a:rPr lang="zh-CN" altLang="en-US" sz="1400" i="1">
                <a:solidFill>
                  <a:srgbClr val="808080"/>
                </a:solidFill>
                <a:latin typeface="Arial Unicode MS"/>
                <a:ea typeface="JetBrains Mono"/>
              </a:rPr>
              <a:t>个</a:t>
            </a:r>
            <a:endParaRPr kumimoji="0" lang="zh-CN" altLang="zh-CN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同步方案">
            <a:extLst>
              <a:ext uri="{FF2B5EF4-FFF2-40B4-BE49-F238E27FC236}">
                <a16:creationId xmlns:a16="http://schemas.microsoft.com/office/drawing/2014/main" id="{E313484E-CB82-5C43-FB83-93D790750726}"/>
              </a:ext>
            </a:extLst>
          </p:cNvPr>
          <p:cNvSpPr txBox="1"/>
          <p:nvPr/>
        </p:nvSpPr>
        <p:spPr>
          <a:xfrm>
            <a:off x="4614380" y="1422410"/>
            <a:ext cx="1087688" cy="302671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字魂59号-创粗黑" panose="00000500000000000000" charset="-122"/>
              </a:rPr>
              <a:t>并发方案</a:t>
            </a:r>
            <a:endParaRPr lang="en-US" altLang="zh-CN" sz="1000" dirty="0">
              <a:latin typeface="宋体" panose="02010600030101010101" pitchFamily="2" charset="-122"/>
              <a:ea typeface="宋体" panose="02010600030101010101" pitchFamily="2" charset="-122"/>
              <a:cs typeface="字魂59号-创粗黑" panose="00000500000000000000" charset="-122"/>
            </a:endParaRPr>
          </a:p>
        </p:txBody>
      </p:sp>
      <p:sp>
        <p:nvSpPr>
          <p:cNvPr id="28" name="代码5">
            <a:extLst>
              <a:ext uri="{FF2B5EF4-FFF2-40B4-BE49-F238E27FC236}">
                <a16:creationId xmlns:a16="http://schemas.microsoft.com/office/drawing/2014/main" id="{052F5535-CE2F-32C1-A089-8F48B12DFD57}"/>
              </a:ext>
            </a:extLst>
          </p:cNvPr>
          <p:cNvSpPr txBox="1"/>
          <p:nvPr/>
        </p:nvSpPr>
        <p:spPr>
          <a:xfrm>
            <a:off x="4967150" y="1939667"/>
            <a:ext cx="2334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public static int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count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zh-CN" altLang="zh-CN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注释2">
            <a:extLst>
              <a:ext uri="{FF2B5EF4-FFF2-40B4-BE49-F238E27FC236}">
                <a16:creationId xmlns:a16="http://schemas.microsoft.com/office/drawing/2014/main" id="{22AC4D54-D77F-1201-17E9-049F792F6E30}"/>
              </a:ext>
            </a:extLst>
          </p:cNvPr>
          <p:cNvSpPr txBox="1"/>
          <p:nvPr/>
        </p:nvSpPr>
        <p:spPr>
          <a:xfrm>
            <a:off x="5006790" y="1713363"/>
            <a:ext cx="2308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计数：总共拧了多少螺丝</a:t>
            </a:r>
            <a:endParaRPr kumimoji="0" lang="zh-CN" altLang="zh-CN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代码6">
            <a:extLst>
              <a:ext uri="{FF2B5EF4-FFF2-40B4-BE49-F238E27FC236}">
                <a16:creationId xmlns:a16="http://schemas.microsoft.com/office/drawing/2014/main" id="{37AB5B71-02CE-E0D5-1AE9-74B4494C7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7151" y="2433187"/>
            <a:ext cx="3997338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ThreadPoolExecutor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Arial Unicode MS"/>
                <a:ea typeface="JetBrains Mono"/>
              </a:rPr>
              <a:t>threadPoolExecutor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= </a:t>
            </a:r>
            <a:r>
              <a:rPr lang="zh-CN" altLang="zh-CN" sz="1400" b="1">
                <a:solidFill>
                  <a:srgbClr val="000080"/>
                </a:solidFill>
                <a:latin typeface="Arial Unicode MS"/>
              </a:rPr>
              <a:t>new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lang="zh-CN" altLang="zh-CN" sz="1400" b="1">
                <a:solidFill>
                  <a:srgbClr val="000080"/>
                </a:solidFill>
                <a:latin typeface="Arial Unicode MS"/>
              </a:rPr>
              <a:t>ExecutorBuilder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.setCorePoolSize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12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.build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()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注释3">
            <a:extLst>
              <a:ext uri="{FF2B5EF4-FFF2-40B4-BE49-F238E27FC236}">
                <a16:creationId xmlns:a16="http://schemas.microsoft.com/office/drawing/2014/main" id="{7381DBCF-FA47-91F0-F32A-75830CE4DBB9}"/>
              </a:ext>
            </a:extLst>
          </p:cNvPr>
          <p:cNvSpPr txBox="1"/>
          <p:nvPr/>
        </p:nvSpPr>
        <p:spPr>
          <a:xfrm>
            <a:off x="4992798" y="2205892"/>
            <a:ext cx="291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Java </a:t>
            </a:r>
            <a:r>
              <a:rPr kumimoji="0" lang="zh-CN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使用线程（池）来实现并发</a:t>
            </a:r>
            <a:endParaRPr kumimoji="0" lang="zh-CN" altLang="zh-CN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代码7">
            <a:extLst>
              <a:ext uri="{FF2B5EF4-FFF2-40B4-BE49-F238E27FC236}">
                <a16:creationId xmlns:a16="http://schemas.microsoft.com/office/drawing/2014/main" id="{A5FC6407-BB5D-7B5F-7F97-F543B0DAC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798" y="3113064"/>
            <a:ext cx="3563888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7030A0"/>
                </a:solidFill>
                <a:effectLst/>
                <a:latin typeface="Arial Unicode MS"/>
                <a:ea typeface="JetBrains Mono"/>
              </a:rPr>
              <a:t>threadPoolExecutor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.execute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(()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-&gt; 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i =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 i &lt;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10000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 i++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) {</a:t>
            </a:r>
            <a:b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        log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.info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小</a:t>
            </a: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XX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ea typeface="JetBrains Mono"/>
                <a:cs typeface="Courier New" panose="02070309020205020404" pitchFamily="49" charset="0"/>
              </a:rPr>
              <a:t>拧螺丝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/>
                <a:ea typeface="JetBrains Mono"/>
              </a:rPr>
              <a:t> + 1"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count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++;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//</a:t>
            </a:r>
            <a:r>
              <a:rPr kumimoji="0" lang="zh-CN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计数：</a:t>
            </a:r>
            <a:r>
              <a:rPr kumimoji="0" lang="en-US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+1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Arial Unicode MS"/>
                <a:ea typeface="JetBrains Mono"/>
              </a:rPr>
              <a:t>})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代码8">
            <a:extLst>
              <a:ext uri="{FF2B5EF4-FFF2-40B4-BE49-F238E27FC236}">
                <a16:creationId xmlns:a16="http://schemas.microsoft.com/office/drawing/2014/main" id="{CDFC1265-A6E1-B0E7-2098-F68683D2422A}"/>
              </a:ext>
            </a:extLst>
          </p:cNvPr>
          <p:cNvSpPr txBox="1"/>
          <p:nvPr/>
        </p:nvSpPr>
        <p:spPr>
          <a:xfrm>
            <a:off x="4967150" y="4542645"/>
            <a:ext cx="17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solidFill>
                  <a:srgbClr val="000080"/>
                </a:solidFill>
                <a:latin typeface="Arial Unicode MS"/>
                <a:ea typeface="JetBrains Mono"/>
              </a:rPr>
              <a:t>...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lang="zh-CN" altLang="en-US" sz="1400" i="1">
                <a:solidFill>
                  <a:srgbClr val="808080"/>
                </a:solidFill>
                <a:latin typeface="Arial Unicode MS"/>
                <a:ea typeface="JetBrains Mono"/>
              </a:rPr>
              <a:t>还要再来 </a:t>
            </a:r>
            <a:r>
              <a:rPr lang="en-US" altLang="zh-CN" sz="1400" i="1">
                <a:solidFill>
                  <a:srgbClr val="808080"/>
                </a:solidFill>
                <a:latin typeface="Arial Unicode MS"/>
                <a:ea typeface="JetBrains Mono"/>
              </a:rPr>
              <a:t>11 </a:t>
            </a:r>
            <a:r>
              <a:rPr lang="zh-CN" altLang="en-US" sz="1400" i="1">
                <a:solidFill>
                  <a:srgbClr val="808080"/>
                </a:solidFill>
                <a:latin typeface="Arial Unicode MS"/>
                <a:ea typeface="JetBrains Mono"/>
              </a:rPr>
              <a:t>个</a:t>
            </a:r>
            <a:endParaRPr kumimoji="0" lang="zh-CN" altLang="zh-CN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注释4">
            <a:extLst>
              <a:ext uri="{FF2B5EF4-FFF2-40B4-BE49-F238E27FC236}">
                <a16:creationId xmlns:a16="http://schemas.microsoft.com/office/drawing/2014/main" id="{76A05077-8B7D-9866-B73D-7C910CE2537B}"/>
              </a:ext>
            </a:extLst>
          </p:cNvPr>
          <p:cNvSpPr txBox="1"/>
          <p:nvPr/>
        </p:nvSpPr>
        <p:spPr>
          <a:xfrm>
            <a:off x="5006790" y="2885108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//</a:t>
            </a:r>
            <a:r>
              <a:rPr kumimoji="0" lang="zh-CN" altLang="en-US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 由线程池执行</a:t>
            </a:r>
            <a:endParaRPr kumimoji="0" lang="zh-CN" altLang="zh-CN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强调矩形框">
            <a:extLst>
              <a:ext uri="{FF2B5EF4-FFF2-40B4-BE49-F238E27FC236}">
                <a16:creationId xmlns:a16="http://schemas.microsoft.com/office/drawing/2014/main" id="{47C57C3A-3740-1DF1-9FDB-7B094F4B7F16}"/>
              </a:ext>
            </a:extLst>
          </p:cNvPr>
          <p:cNvSpPr/>
          <p:nvPr/>
        </p:nvSpPr>
        <p:spPr>
          <a:xfrm>
            <a:off x="5220072" y="3363838"/>
            <a:ext cx="2520280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4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2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2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4" grpId="0" animBg="1"/>
      <p:bldP spid="72" grpId="0"/>
      <p:bldP spid="8" grpId="0"/>
      <p:bldP spid="13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1" grpId="0" animBg="1"/>
      <p:bldP spid="32" grpId="0"/>
      <p:bldP spid="33" grpId="0" animBg="1"/>
      <p:bldP spid="37" grpId="0"/>
      <p:bldP spid="38" grpId="0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772868" y="1615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字魂59号-创粗黑" panose="02010600030101010101" charset="-122"/>
                <a:ea typeface="字魂59号-创粗黑" panose="02010600030101010101" charset="-122"/>
                <a:cs typeface="字魂59号-创粗黑" panose="00000500000000000000" charset="-122"/>
              </a:rPr>
              <a:t>运行结果</a:t>
            </a:r>
          </a:p>
        </p:txBody>
      </p:sp>
      <p:sp>
        <p:nvSpPr>
          <p:cNvPr id="53" name="Freeform 40"/>
          <p:cNvSpPr>
            <a:spLocks noEditPoints="1"/>
          </p:cNvSpPr>
          <p:nvPr/>
        </p:nvSpPr>
        <p:spPr bwMode="auto">
          <a:xfrm>
            <a:off x="415234" y="227694"/>
            <a:ext cx="198630" cy="392994"/>
          </a:xfrm>
          <a:custGeom>
            <a:avLst/>
            <a:gdLst>
              <a:gd name="T0" fmla="*/ 173 w 579"/>
              <a:gd name="T1" fmla="*/ 818 h 857"/>
              <a:gd name="T2" fmla="*/ 551 w 579"/>
              <a:gd name="T3" fmla="*/ 818 h 857"/>
              <a:gd name="T4" fmla="*/ 571 w 579"/>
              <a:gd name="T5" fmla="*/ 838 h 857"/>
              <a:gd name="T6" fmla="*/ 551 w 579"/>
              <a:gd name="T7" fmla="*/ 857 h 857"/>
              <a:gd name="T8" fmla="*/ 173 w 579"/>
              <a:gd name="T9" fmla="*/ 857 h 857"/>
              <a:gd name="T10" fmla="*/ 153 w 579"/>
              <a:gd name="T11" fmla="*/ 838 h 857"/>
              <a:gd name="T12" fmla="*/ 173 w 579"/>
              <a:gd name="T13" fmla="*/ 818 h 857"/>
              <a:gd name="T14" fmla="*/ 181 w 579"/>
              <a:gd name="T15" fmla="*/ 632 h 857"/>
              <a:gd name="T16" fmla="*/ 389 w 579"/>
              <a:gd name="T17" fmla="*/ 290 h 857"/>
              <a:gd name="T18" fmla="*/ 462 w 579"/>
              <a:gd name="T19" fmla="*/ 334 h 857"/>
              <a:gd name="T20" fmla="*/ 255 w 579"/>
              <a:gd name="T21" fmla="*/ 676 h 857"/>
              <a:gd name="T22" fmla="*/ 181 w 579"/>
              <a:gd name="T23" fmla="*/ 632 h 857"/>
              <a:gd name="T24" fmla="*/ 35 w 579"/>
              <a:gd name="T25" fmla="*/ 543 h 857"/>
              <a:gd name="T26" fmla="*/ 243 w 579"/>
              <a:gd name="T27" fmla="*/ 201 h 857"/>
              <a:gd name="T28" fmla="*/ 316 w 579"/>
              <a:gd name="T29" fmla="*/ 245 h 857"/>
              <a:gd name="T30" fmla="*/ 108 w 579"/>
              <a:gd name="T31" fmla="*/ 587 h 857"/>
              <a:gd name="T32" fmla="*/ 35 w 579"/>
              <a:gd name="T33" fmla="*/ 543 h 857"/>
              <a:gd name="T34" fmla="*/ 2 w 579"/>
              <a:gd name="T35" fmla="*/ 820 h 857"/>
              <a:gd name="T36" fmla="*/ 22 w 579"/>
              <a:gd name="T37" fmla="*/ 650 h 857"/>
              <a:gd name="T38" fmla="*/ 165 w 579"/>
              <a:gd name="T39" fmla="*/ 736 h 857"/>
              <a:gd name="T40" fmla="*/ 24 w 579"/>
              <a:gd name="T41" fmla="*/ 833 h 857"/>
              <a:gd name="T42" fmla="*/ 2 w 579"/>
              <a:gd name="T43" fmla="*/ 820 h 857"/>
              <a:gd name="T44" fmla="*/ 299 w 579"/>
              <a:gd name="T45" fmla="*/ 106 h 857"/>
              <a:gd name="T46" fmla="*/ 269 w 579"/>
              <a:gd name="T47" fmla="*/ 156 h 857"/>
              <a:gd name="T48" fmla="*/ 488 w 579"/>
              <a:gd name="T49" fmla="*/ 289 h 857"/>
              <a:gd name="T50" fmla="*/ 519 w 579"/>
              <a:gd name="T51" fmla="*/ 239 h 857"/>
              <a:gd name="T52" fmla="*/ 299 w 579"/>
              <a:gd name="T53" fmla="*/ 106 h 857"/>
              <a:gd name="T54" fmla="*/ 346 w 579"/>
              <a:gd name="T55" fmla="*/ 30 h 857"/>
              <a:gd name="T56" fmla="*/ 412 w 579"/>
              <a:gd name="T57" fmla="*/ 14 h 857"/>
              <a:gd name="T58" fmla="*/ 549 w 579"/>
              <a:gd name="T59" fmla="*/ 97 h 857"/>
              <a:gd name="T60" fmla="*/ 566 w 579"/>
              <a:gd name="T61" fmla="*/ 163 h 857"/>
              <a:gd name="T62" fmla="*/ 547 w 579"/>
              <a:gd name="T63" fmla="*/ 194 h 857"/>
              <a:gd name="T64" fmla="*/ 327 w 579"/>
              <a:gd name="T65" fmla="*/ 61 h 857"/>
              <a:gd name="T66" fmla="*/ 346 w 579"/>
              <a:gd name="T67" fmla="*/ 30 h 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9" h="857">
                <a:moveTo>
                  <a:pt x="173" y="818"/>
                </a:moveTo>
                <a:lnTo>
                  <a:pt x="551" y="818"/>
                </a:lnTo>
                <a:cubicBezTo>
                  <a:pt x="562" y="818"/>
                  <a:pt x="571" y="827"/>
                  <a:pt x="571" y="838"/>
                </a:cubicBezTo>
                <a:cubicBezTo>
                  <a:pt x="571" y="849"/>
                  <a:pt x="562" y="857"/>
                  <a:pt x="551" y="857"/>
                </a:cubicBezTo>
                <a:lnTo>
                  <a:pt x="173" y="857"/>
                </a:lnTo>
                <a:cubicBezTo>
                  <a:pt x="162" y="857"/>
                  <a:pt x="153" y="849"/>
                  <a:pt x="153" y="838"/>
                </a:cubicBezTo>
                <a:cubicBezTo>
                  <a:pt x="153" y="827"/>
                  <a:pt x="162" y="818"/>
                  <a:pt x="173" y="818"/>
                </a:cubicBezTo>
                <a:close/>
                <a:moveTo>
                  <a:pt x="181" y="632"/>
                </a:moveTo>
                <a:lnTo>
                  <a:pt x="389" y="290"/>
                </a:lnTo>
                <a:lnTo>
                  <a:pt x="462" y="334"/>
                </a:lnTo>
                <a:lnTo>
                  <a:pt x="255" y="676"/>
                </a:lnTo>
                <a:lnTo>
                  <a:pt x="181" y="632"/>
                </a:lnTo>
                <a:close/>
                <a:moveTo>
                  <a:pt x="35" y="543"/>
                </a:moveTo>
                <a:lnTo>
                  <a:pt x="243" y="201"/>
                </a:lnTo>
                <a:lnTo>
                  <a:pt x="316" y="245"/>
                </a:lnTo>
                <a:lnTo>
                  <a:pt x="108" y="587"/>
                </a:lnTo>
                <a:lnTo>
                  <a:pt x="35" y="543"/>
                </a:lnTo>
                <a:close/>
                <a:moveTo>
                  <a:pt x="2" y="820"/>
                </a:moveTo>
                <a:lnTo>
                  <a:pt x="22" y="650"/>
                </a:lnTo>
                <a:lnTo>
                  <a:pt x="165" y="736"/>
                </a:lnTo>
                <a:lnTo>
                  <a:pt x="24" y="833"/>
                </a:lnTo>
                <a:cubicBezTo>
                  <a:pt x="9" y="844"/>
                  <a:pt x="0" y="838"/>
                  <a:pt x="2" y="820"/>
                </a:cubicBezTo>
                <a:close/>
                <a:moveTo>
                  <a:pt x="299" y="106"/>
                </a:moveTo>
                <a:lnTo>
                  <a:pt x="269" y="156"/>
                </a:lnTo>
                <a:lnTo>
                  <a:pt x="488" y="289"/>
                </a:lnTo>
                <a:lnTo>
                  <a:pt x="519" y="239"/>
                </a:lnTo>
                <a:lnTo>
                  <a:pt x="299" y="106"/>
                </a:lnTo>
                <a:close/>
                <a:moveTo>
                  <a:pt x="346" y="30"/>
                </a:moveTo>
                <a:cubicBezTo>
                  <a:pt x="360" y="7"/>
                  <a:pt x="390" y="0"/>
                  <a:pt x="412" y="14"/>
                </a:cubicBezTo>
                <a:lnTo>
                  <a:pt x="549" y="97"/>
                </a:lnTo>
                <a:cubicBezTo>
                  <a:pt x="572" y="110"/>
                  <a:pt x="579" y="140"/>
                  <a:pt x="566" y="163"/>
                </a:cubicBezTo>
                <a:lnTo>
                  <a:pt x="547" y="194"/>
                </a:lnTo>
                <a:lnTo>
                  <a:pt x="327" y="61"/>
                </a:lnTo>
                <a:lnTo>
                  <a:pt x="346" y="3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H="1">
            <a:off x="739200" y="616159"/>
            <a:ext cx="74233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燕尾形 54"/>
          <p:cNvSpPr/>
          <p:nvPr/>
        </p:nvSpPr>
        <p:spPr>
          <a:xfrm>
            <a:off x="899592" y="2324344"/>
            <a:ext cx="816998" cy="887723"/>
          </a:xfrm>
          <a:prstGeom prst="chevron">
            <a:avLst>
              <a:gd name="adj" fmla="val 54429"/>
            </a:avLst>
          </a:prstGeom>
          <a:solidFill>
            <a:srgbClr val="007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56" name="燕尾形 55"/>
          <p:cNvSpPr/>
          <p:nvPr/>
        </p:nvSpPr>
        <p:spPr>
          <a:xfrm>
            <a:off x="1619672" y="2324344"/>
            <a:ext cx="818217" cy="887723"/>
          </a:xfrm>
          <a:prstGeom prst="chevron">
            <a:avLst>
              <a:gd name="adj" fmla="val 54429"/>
            </a:avLst>
          </a:prstGeom>
          <a:solidFill>
            <a:srgbClr val="007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solidFill>
                <a:srgbClr val="007CD0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1115616" y="1407483"/>
            <a:ext cx="0" cy="9105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cxnSpLocks/>
          </p:cNvCxnSpPr>
          <p:nvPr/>
        </p:nvCxnSpPr>
        <p:spPr>
          <a:xfrm flipV="1">
            <a:off x="1763688" y="3197717"/>
            <a:ext cx="0" cy="58689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五边形 68"/>
          <p:cNvSpPr/>
          <p:nvPr/>
        </p:nvSpPr>
        <p:spPr>
          <a:xfrm>
            <a:off x="-36511" y="2316928"/>
            <a:ext cx="3600400" cy="892732"/>
          </a:xfrm>
          <a:prstGeom prst="homePlate">
            <a:avLst>
              <a:gd name="adj" fmla="val 47961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45716" rIns="91431" bIns="45716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9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899592" y="963296"/>
            <a:ext cx="4320480" cy="444187"/>
            <a:chOff x="814328" y="3219334"/>
            <a:chExt cx="2266827" cy="432536"/>
          </a:xfrm>
        </p:grpSpPr>
        <p:grpSp>
          <p:nvGrpSpPr>
            <p:cNvPr id="72" name="组合 71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6" name="圆角矩形 75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77" name="圆角矩形 76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</p:grpSp>
          <p:sp>
            <p:nvSpPr>
              <p:cNvPr id="75" name="椭圆 74"/>
              <p:cNvSpPr/>
              <p:nvPr/>
            </p:nvSpPr>
            <p:spPr>
              <a:xfrm>
                <a:off x="2270357" y="3351545"/>
                <a:ext cx="1245887" cy="394741"/>
              </a:xfrm>
              <a:prstGeom prst="ellipse">
                <a:avLst/>
              </a:prstGeom>
              <a:solidFill>
                <a:srgbClr val="007CD0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字魂59号-创粗黑" panose="00000500000000000000" charset="-122"/>
                  </a:rPr>
                  <a:t>同步方案</a:t>
                </a:r>
                <a:endPara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字魂59号-创粗黑" panose="00000500000000000000" charset="-122"/>
                </a:endParaRP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889102" y="3315413"/>
              <a:ext cx="1177110" cy="1986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字魂59号-创粗黑" panose="00000500000000000000" charset="-122"/>
                </a:rPr>
                <a:t>每次都是 </a:t>
              </a:r>
              <a:r>
                <a:rPr lang="en-US" altLang="zh-CN" sz="1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字魂59号-创粗黑" panose="00000500000000000000" charset="-122"/>
                </a:rPr>
                <a:t>120000</a:t>
              </a:r>
              <a:endParaRPr lang="zh-CN" altLang="en-US" sz="13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59号-创粗黑" panose="00000500000000000000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1547664" y="3784615"/>
            <a:ext cx="4176464" cy="515327"/>
            <a:chOff x="814325" y="3219334"/>
            <a:chExt cx="2266826" cy="432536"/>
          </a:xfrm>
        </p:grpSpPr>
        <p:grpSp>
          <p:nvGrpSpPr>
            <p:cNvPr id="79" name="组合 78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86" name="组合 85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0" name="圆角矩形 89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  <p:sp>
              <p:nvSpPr>
                <p:cNvPr id="93" name="圆角矩形 92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字魂59号-创粗黑" panose="00000500000000000000" charset="-122"/>
                    <a:ea typeface="字魂59号-创粗黑" panose="00000500000000000000" charset="-122"/>
                    <a:cs typeface="字魂59号-创粗黑" panose="00000500000000000000" charset="-122"/>
                  </a:endParaRPr>
                </a:p>
              </p:txBody>
            </p:sp>
          </p:grpSp>
          <p:sp>
            <p:nvSpPr>
              <p:cNvPr id="89" name="椭圆 88"/>
              <p:cNvSpPr/>
              <p:nvPr/>
            </p:nvSpPr>
            <p:spPr>
              <a:xfrm>
                <a:off x="2288027" y="3372244"/>
                <a:ext cx="1184912" cy="392762"/>
              </a:xfrm>
              <a:prstGeom prst="ellipse">
                <a:avLst/>
              </a:prstGeom>
              <a:solidFill>
                <a:srgbClr val="007CD0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字魂59号-创粗黑" panose="00000500000000000000" charset="-122"/>
                  </a:rPr>
                  <a:t>异步方案</a:t>
                </a:r>
                <a:endParaRPr lang="zh-CN" altLang="en-US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字魂59号-创粗黑" panose="00000500000000000000" charset="-122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911052" y="3338198"/>
              <a:ext cx="1119560" cy="1679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字魂59号-创粗黑" panose="00000500000000000000" charset="-122"/>
                </a:rPr>
                <a:t>每次结果都不同</a:t>
              </a:r>
              <a:endParaRPr lang="zh-CN" altLang="en-US" sz="1300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  <a:cs typeface="字魂59号-创粗黑" panose="00000500000000000000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04EC008D-92FA-7FC7-7E55-4A7BFA26F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71" y="1720055"/>
            <a:ext cx="1575257" cy="1787799"/>
          </a:xfrm>
          <a:prstGeom prst="rect">
            <a:avLst/>
          </a:prstGeom>
        </p:spPr>
      </p:pic>
      <p:pic>
        <p:nvPicPr>
          <p:cNvPr id="3" name="同步运行结果">
            <a:extLst>
              <a:ext uri="{FF2B5EF4-FFF2-40B4-BE49-F238E27FC236}">
                <a16:creationId xmlns:a16="http://schemas.microsoft.com/office/drawing/2014/main" id="{1BFB63C5-39E3-761B-74CA-7091C5801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180" y="859753"/>
            <a:ext cx="2880320" cy="74354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并发运行结果1">
            <a:extLst>
              <a:ext uri="{FF2B5EF4-FFF2-40B4-BE49-F238E27FC236}">
                <a16:creationId xmlns:a16="http://schemas.microsoft.com/office/drawing/2014/main" id="{4B448D04-402D-2CF6-2862-A4A966931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982" y="2889715"/>
            <a:ext cx="2922629" cy="74354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并发运行结果2">
            <a:extLst>
              <a:ext uri="{FF2B5EF4-FFF2-40B4-BE49-F238E27FC236}">
                <a16:creationId xmlns:a16="http://schemas.microsoft.com/office/drawing/2014/main" id="{83B84963-AFEA-FE96-FCCE-50308FE38C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5509" y="3911918"/>
            <a:ext cx="2880316" cy="68371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2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2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2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20"/>
                            </p:stCondLst>
                            <p:childTnLst>
                              <p:par>
                                <p:cTn id="4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420"/>
                            </p:stCondLst>
                            <p:childTnLst>
                              <p:par>
                                <p:cTn id="5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20"/>
                            </p:stCondLst>
                            <p:childTnLst>
                              <p:par>
                                <p:cTn id="6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22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720"/>
                            </p:stCondLst>
                            <p:childTnLst>
                              <p:par>
                                <p:cTn id="7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20"/>
                            </p:stCondLst>
                            <p:childTnLst>
                              <p:par>
                                <p:cTn id="9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720"/>
                            </p:stCondLst>
                            <p:childTnLst>
                              <p:par>
                                <p:cTn id="1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920"/>
                            </p:stCondLst>
                            <p:childTnLst>
                              <p:par>
                                <p:cTn id="114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5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120"/>
                            </p:stCondLst>
                            <p:childTnLst>
                              <p:par>
                                <p:cTn id="117" presetID="6" presetClass="emph" presetSubtype="0" autoRev="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8" dur="1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 animBg="1"/>
      <p:bldP spid="55" grpId="0" animBg="1"/>
      <p:bldP spid="56" grpId="0" animBg="1"/>
      <p:bldP spid="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772868" y="161501"/>
            <a:ext cx="4503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为什么并发执行的结果不正确？</a:t>
            </a:r>
            <a:endParaRPr lang="zh-CN" altLang="en-US" sz="2400" dirty="0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53" name="Freeform 40"/>
          <p:cNvSpPr>
            <a:spLocks noEditPoints="1"/>
          </p:cNvSpPr>
          <p:nvPr/>
        </p:nvSpPr>
        <p:spPr bwMode="auto">
          <a:xfrm>
            <a:off x="415234" y="227694"/>
            <a:ext cx="198630" cy="392994"/>
          </a:xfrm>
          <a:custGeom>
            <a:avLst/>
            <a:gdLst>
              <a:gd name="T0" fmla="*/ 173 w 579"/>
              <a:gd name="T1" fmla="*/ 818 h 857"/>
              <a:gd name="T2" fmla="*/ 551 w 579"/>
              <a:gd name="T3" fmla="*/ 818 h 857"/>
              <a:gd name="T4" fmla="*/ 571 w 579"/>
              <a:gd name="T5" fmla="*/ 838 h 857"/>
              <a:gd name="T6" fmla="*/ 551 w 579"/>
              <a:gd name="T7" fmla="*/ 857 h 857"/>
              <a:gd name="T8" fmla="*/ 173 w 579"/>
              <a:gd name="T9" fmla="*/ 857 h 857"/>
              <a:gd name="T10" fmla="*/ 153 w 579"/>
              <a:gd name="T11" fmla="*/ 838 h 857"/>
              <a:gd name="T12" fmla="*/ 173 w 579"/>
              <a:gd name="T13" fmla="*/ 818 h 857"/>
              <a:gd name="T14" fmla="*/ 181 w 579"/>
              <a:gd name="T15" fmla="*/ 632 h 857"/>
              <a:gd name="T16" fmla="*/ 389 w 579"/>
              <a:gd name="T17" fmla="*/ 290 h 857"/>
              <a:gd name="T18" fmla="*/ 462 w 579"/>
              <a:gd name="T19" fmla="*/ 334 h 857"/>
              <a:gd name="T20" fmla="*/ 255 w 579"/>
              <a:gd name="T21" fmla="*/ 676 h 857"/>
              <a:gd name="T22" fmla="*/ 181 w 579"/>
              <a:gd name="T23" fmla="*/ 632 h 857"/>
              <a:gd name="T24" fmla="*/ 35 w 579"/>
              <a:gd name="T25" fmla="*/ 543 h 857"/>
              <a:gd name="T26" fmla="*/ 243 w 579"/>
              <a:gd name="T27" fmla="*/ 201 h 857"/>
              <a:gd name="T28" fmla="*/ 316 w 579"/>
              <a:gd name="T29" fmla="*/ 245 h 857"/>
              <a:gd name="T30" fmla="*/ 108 w 579"/>
              <a:gd name="T31" fmla="*/ 587 h 857"/>
              <a:gd name="T32" fmla="*/ 35 w 579"/>
              <a:gd name="T33" fmla="*/ 543 h 857"/>
              <a:gd name="T34" fmla="*/ 2 w 579"/>
              <a:gd name="T35" fmla="*/ 820 h 857"/>
              <a:gd name="T36" fmla="*/ 22 w 579"/>
              <a:gd name="T37" fmla="*/ 650 h 857"/>
              <a:gd name="T38" fmla="*/ 165 w 579"/>
              <a:gd name="T39" fmla="*/ 736 h 857"/>
              <a:gd name="T40" fmla="*/ 24 w 579"/>
              <a:gd name="T41" fmla="*/ 833 h 857"/>
              <a:gd name="T42" fmla="*/ 2 w 579"/>
              <a:gd name="T43" fmla="*/ 820 h 857"/>
              <a:gd name="T44" fmla="*/ 299 w 579"/>
              <a:gd name="T45" fmla="*/ 106 h 857"/>
              <a:gd name="T46" fmla="*/ 269 w 579"/>
              <a:gd name="T47" fmla="*/ 156 h 857"/>
              <a:gd name="T48" fmla="*/ 488 w 579"/>
              <a:gd name="T49" fmla="*/ 289 h 857"/>
              <a:gd name="T50" fmla="*/ 519 w 579"/>
              <a:gd name="T51" fmla="*/ 239 h 857"/>
              <a:gd name="T52" fmla="*/ 299 w 579"/>
              <a:gd name="T53" fmla="*/ 106 h 857"/>
              <a:gd name="T54" fmla="*/ 346 w 579"/>
              <a:gd name="T55" fmla="*/ 30 h 857"/>
              <a:gd name="T56" fmla="*/ 412 w 579"/>
              <a:gd name="T57" fmla="*/ 14 h 857"/>
              <a:gd name="T58" fmla="*/ 549 w 579"/>
              <a:gd name="T59" fmla="*/ 97 h 857"/>
              <a:gd name="T60" fmla="*/ 566 w 579"/>
              <a:gd name="T61" fmla="*/ 163 h 857"/>
              <a:gd name="T62" fmla="*/ 547 w 579"/>
              <a:gd name="T63" fmla="*/ 194 h 857"/>
              <a:gd name="T64" fmla="*/ 327 w 579"/>
              <a:gd name="T65" fmla="*/ 61 h 857"/>
              <a:gd name="T66" fmla="*/ 346 w 579"/>
              <a:gd name="T67" fmla="*/ 30 h 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9" h="857">
                <a:moveTo>
                  <a:pt x="173" y="818"/>
                </a:moveTo>
                <a:lnTo>
                  <a:pt x="551" y="818"/>
                </a:lnTo>
                <a:cubicBezTo>
                  <a:pt x="562" y="818"/>
                  <a:pt x="571" y="827"/>
                  <a:pt x="571" y="838"/>
                </a:cubicBezTo>
                <a:cubicBezTo>
                  <a:pt x="571" y="849"/>
                  <a:pt x="562" y="857"/>
                  <a:pt x="551" y="857"/>
                </a:cubicBezTo>
                <a:lnTo>
                  <a:pt x="173" y="857"/>
                </a:lnTo>
                <a:cubicBezTo>
                  <a:pt x="162" y="857"/>
                  <a:pt x="153" y="849"/>
                  <a:pt x="153" y="838"/>
                </a:cubicBezTo>
                <a:cubicBezTo>
                  <a:pt x="153" y="827"/>
                  <a:pt x="162" y="818"/>
                  <a:pt x="173" y="818"/>
                </a:cubicBezTo>
                <a:close/>
                <a:moveTo>
                  <a:pt x="181" y="632"/>
                </a:moveTo>
                <a:lnTo>
                  <a:pt x="389" y="290"/>
                </a:lnTo>
                <a:lnTo>
                  <a:pt x="462" y="334"/>
                </a:lnTo>
                <a:lnTo>
                  <a:pt x="255" y="676"/>
                </a:lnTo>
                <a:lnTo>
                  <a:pt x="181" y="632"/>
                </a:lnTo>
                <a:close/>
                <a:moveTo>
                  <a:pt x="35" y="543"/>
                </a:moveTo>
                <a:lnTo>
                  <a:pt x="243" y="201"/>
                </a:lnTo>
                <a:lnTo>
                  <a:pt x="316" y="245"/>
                </a:lnTo>
                <a:lnTo>
                  <a:pt x="108" y="587"/>
                </a:lnTo>
                <a:lnTo>
                  <a:pt x="35" y="543"/>
                </a:lnTo>
                <a:close/>
                <a:moveTo>
                  <a:pt x="2" y="820"/>
                </a:moveTo>
                <a:lnTo>
                  <a:pt x="22" y="650"/>
                </a:lnTo>
                <a:lnTo>
                  <a:pt x="165" y="736"/>
                </a:lnTo>
                <a:lnTo>
                  <a:pt x="24" y="833"/>
                </a:lnTo>
                <a:cubicBezTo>
                  <a:pt x="9" y="844"/>
                  <a:pt x="0" y="838"/>
                  <a:pt x="2" y="820"/>
                </a:cubicBezTo>
                <a:close/>
                <a:moveTo>
                  <a:pt x="299" y="106"/>
                </a:moveTo>
                <a:lnTo>
                  <a:pt x="269" y="156"/>
                </a:lnTo>
                <a:lnTo>
                  <a:pt x="488" y="289"/>
                </a:lnTo>
                <a:lnTo>
                  <a:pt x="519" y="239"/>
                </a:lnTo>
                <a:lnTo>
                  <a:pt x="299" y="106"/>
                </a:lnTo>
                <a:close/>
                <a:moveTo>
                  <a:pt x="346" y="30"/>
                </a:moveTo>
                <a:cubicBezTo>
                  <a:pt x="360" y="7"/>
                  <a:pt x="390" y="0"/>
                  <a:pt x="412" y="14"/>
                </a:cubicBezTo>
                <a:lnTo>
                  <a:pt x="549" y="97"/>
                </a:lnTo>
                <a:cubicBezTo>
                  <a:pt x="572" y="110"/>
                  <a:pt x="579" y="140"/>
                  <a:pt x="566" y="163"/>
                </a:cubicBezTo>
                <a:lnTo>
                  <a:pt x="547" y="194"/>
                </a:lnTo>
                <a:lnTo>
                  <a:pt x="327" y="61"/>
                </a:lnTo>
                <a:lnTo>
                  <a:pt x="346" y="3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H="1">
            <a:off x="739200" y="616159"/>
            <a:ext cx="74233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/>
          <p:cNvSpPr txBox="1"/>
          <p:nvPr/>
        </p:nvSpPr>
        <p:spPr>
          <a:xfrm>
            <a:off x="755576" y="987574"/>
            <a:ext cx="4395508" cy="702781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zh-CN" altLang="en-US" b="1" dirty="0">
                <a:solidFill>
                  <a:srgbClr val="007CD0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字魂59号-创粗黑" panose="00000500000000000000" charset="-122"/>
              </a:rPr>
              <a:t>每个人到底拧了多少螺丝？</a:t>
            </a:r>
            <a:r>
              <a:rPr lang="zh-CN" altLang="en-US" b="1" dirty="0">
                <a:solidFill>
                  <a:srgbClr val="007CD0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  </a:t>
            </a:r>
            <a:endParaRPr lang="en-US" altLang="zh-CN" b="1" dirty="0">
              <a:solidFill>
                <a:srgbClr val="007CD0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字魂59号-创粗黑" panose="00000500000000000000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通过查看日志，统计每个人分别拧了多少次螺丝：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字魂59号-创粗黑" panose="000005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541929-F7BF-2781-1189-7E4295027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51670"/>
            <a:ext cx="6096000" cy="1981200"/>
          </a:xfrm>
          <a:prstGeom prst="rect">
            <a:avLst/>
          </a:prstGeom>
        </p:spPr>
      </p:pic>
      <p:sp>
        <p:nvSpPr>
          <p:cNvPr id="2" name="TextBox 71">
            <a:extLst>
              <a:ext uri="{FF2B5EF4-FFF2-40B4-BE49-F238E27FC236}">
                <a16:creationId xmlns:a16="http://schemas.microsoft.com/office/drawing/2014/main" id="{0B3E773B-5564-40FB-BA4E-56E73C1D5504}"/>
              </a:ext>
            </a:extLst>
          </p:cNvPr>
          <p:cNvSpPr txBox="1"/>
          <p:nvPr/>
        </p:nvSpPr>
        <p:spPr>
          <a:xfrm>
            <a:off x="755576" y="3994185"/>
            <a:ext cx="6696744" cy="595059"/>
          </a:xfrm>
          <a:prstGeom prst="rect">
            <a:avLst/>
          </a:prstGeom>
          <a:noFill/>
        </p:spPr>
        <p:txBody>
          <a:bodyPr wrap="square" lIns="86383" tIns="43192" rIns="86383" bIns="43192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小姬、大姬、小巴、大巴、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字魂59号-创粗黑" panose="00000500000000000000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小编、大编、小蔡、大蔡、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cs typeface="字魂59号-创粗黑" panose="00000500000000000000" charset="-122"/>
            </a:endParaRPr>
          </a:p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小鲲、大鲲、小拉、大拉   每个人都拧了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1W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次，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12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个人应该是 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12 W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次，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为什么汇总结果不是 </a:t>
            </a:r>
            <a:r>
              <a:rPr lang="en-US" altLang="zh-CN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12 W </a:t>
            </a:r>
            <a:r>
              <a:rPr lang="zh-CN" altLang="en-US" sz="1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字魂59号-创粗黑" panose="00000500000000000000" charset="-122"/>
              </a:rPr>
              <a:t>？</a:t>
            </a:r>
            <a:endParaRPr lang="en-US" altLang="zh-CN" sz="11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字魂59号-创粗黑" panose="00000500000000000000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2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2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 animBg="1"/>
      <p:bldP spid="72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772868" y="16150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为什么并发执行的结果不正确？</a:t>
            </a:r>
          </a:p>
        </p:txBody>
      </p:sp>
      <p:sp>
        <p:nvSpPr>
          <p:cNvPr id="53" name="Freeform 40"/>
          <p:cNvSpPr>
            <a:spLocks noEditPoints="1"/>
          </p:cNvSpPr>
          <p:nvPr/>
        </p:nvSpPr>
        <p:spPr bwMode="auto">
          <a:xfrm>
            <a:off x="415234" y="227694"/>
            <a:ext cx="198630" cy="392994"/>
          </a:xfrm>
          <a:custGeom>
            <a:avLst/>
            <a:gdLst>
              <a:gd name="T0" fmla="*/ 173 w 579"/>
              <a:gd name="T1" fmla="*/ 818 h 857"/>
              <a:gd name="T2" fmla="*/ 551 w 579"/>
              <a:gd name="T3" fmla="*/ 818 h 857"/>
              <a:gd name="T4" fmla="*/ 571 w 579"/>
              <a:gd name="T5" fmla="*/ 838 h 857"/>
              <a:gd name="T6" fmla="*/ 551 w 579"/>
              <a:gd name="T7" fmla="*/ 857 h 857"/>
              <a:gd name="T8" fmla="*/ 173 w 579"/>
              <a:gd name="T9" fmla="*/ 857 h 857"/>
              <a:gd name="T10" fmla="*/ 153 w 579"/>
              <a:gd name="T11" fmla="*/ 838 h 857"/>
              <a:gd name="T12" fmla="*/ 173 w 579"/>
              <a:gd name="T13" fmla="*/ 818 h 857"/>
              <a:gd name="T14" fmla="*/ 181 w 579"/>
              <a:gd name="T15" fmla="*/ 632 h 857"/>
              <a:gd name="T16" fmla="*/ 389 w 579"/>
              <a:gd name="T17" fmla="*/ 290 h 857"/>
              <a:gd name="T18" fmla="*/ 462 w 579"/>
              <a:gd name="T19" fmla="*/ 334 h 857"/>
              <a:gd name="T20" fmla="*/ 255 w 579"/>
              <a:gd name="T21" fmla="*/ 676 h 857"/>
              <a:gd name="T22" fmla="*/ 181 w 579"/>
              <a:gd name="T23" fmla="*/ 632 h 857"/>
              <a:gd name="T24" fmla="*/ 35 w 579"/>
              <a:gd name="T25" fmla="*/ 543 h 857"/>
              <a:gd name="T26" fmla="*/ 243 w 579"/>
              <a:gd name="T27" fmla="*/ 201 h 857"/>
              <a:gd name="T28" fmla="*/ 316 w 579"/>
              <a:gd name="T29" fmla="*/ 245 h 857"/>
              <a:gd name="T30" fmla="*/ 108 w 579"/>
              <a:gd name="T31" fmla="*/ 587 h 857"/>
              <a:gd name="T32" fmla="*/ 35 w 579"/>
              <a:gd name="T33" fmla="*/ 543 h 857"/>
              <a:gd name="T34" fmla="*/ 2 w 579"/>
              <a:gd name="T35" fmla="*/ 820 h 857"/>
              <a:gd name="T36" fmla="*/ 22 w 579"/>
              <a:gd name="T37" fmla="*/ 650 h 857"/>
              <a:gd name="T38" fmla="*/ 165 w 579"/>
              <a:gd name="T39" fmla="*/ 736 h 857"/>
              <a:gd name="T40" fmla="*/ 24 w 579"/>
              <a:gd name="T41" fmla="*/ 833 h 857"/>
              <a:gd name="T42" fmla="*/ 2 w 579"/>
              <a:gd name="T43" fmla="*/ 820 h 857"/>
              <a:gd name="T44" fmla="*/ 299 w 579"/>
              <a:gd name="T45" fmla="*/ 106 h 857"/>
              <a:gd name="T46" fmla="*/ 269 w 579"/>
              <a:gd name="T47" fmla="*/ 156 h 857"/>
              <a:gd name="T48" fmla="*/ 488 w 579"/>
              <a:gd name="T49" fmla="*/ 289 h 857"/>
              <a:gd name="T50" fmla="*/ 519 w 579"/>
              <a:gd name="T51" fmla="*/ 239 h 857"/>
              <a:gd name="T52" fmla="*/ 299 w 579"/>
              <a:gd name="T53" fmla="*/ 106 h 857"/>
              <a:gd name="T54" fmla="*/ 346 w 579"/>
              <a:gd name="T55" fmla="*/ 30 h 857"/>
              <a:gd name="T56" fmla="*/ 412 w 579"/>
              <a:gd name="T57" fmla="*/ 14 h 857"/>
              <a:gd name="T58" fmla="*/ 549 w 579"/>
              <a:gd name="T59" fmla="*/ 97 h 857"/>
              <a:gd name="T60" fmla="*/ 566 w 579"/>
              <a:gd name="T61" fmla="*/ 163 h 857"/>
              <a:gd name="T62" fmla="*/ 547 w 579"/>
              <a:gd name="T63" fmla="*/ 194 h 857"/>
              <a:gd name="T64" fmla="*/ 327 w 579"/>
              <a:gd name="T65" fmla="*/ 61 h 857"/>
              <a:gd name="T66" fmla="*/ 346 w 579"/>
              <a:gd name="T67" fmla="*/ 30 h 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9" h="857">
                <a:moveTo>
                  <a:pt x="173" y="818"/>
                </a:moveTo>
                <a:lnTo>
                  <a:pt x="551" y="818"/>
                </a:lnTo>
                <a:cubicBezTo>
                  <a:pt x="562" y="818"/>
                  <a:pt x="571" y="827"/>
                  <a:pt x="571" y="838"/>
                </a:cubicBezTo>
                <a:cubicBezTo>
                  <a:pt x="571" y="849"/>
                  <a:pt x="562" y="857"/>
                  <a:pt x="551" y="857"/>
                </a:cubicBezTo>
                <a:lnTo>
                  <a:pt x="173" y="857"/>
                </a:lnTo>
                <a:cubicBezTo>
                  <a:pt x="162" y="857"/>
                  <a:pt x="153" y="849"/>
                  <a:pt x="153" y="838"/>
                </a:cubicBezTo>
                <a:cubicBezTo>
                  <a:pt x="153" y="827"/>
                  <a:pt x="162" y="818"/>
                  <a:pt x="173" y="818"/>
                </a:cubicBezTo>
                <a:close/>
                <a:moveTo>
                  <a:pt x="181" y="632"/>
                </a:moveTo>
                <a:lnTo>
                  <a:pt x="389" y="290"/>
                </a:lnTo>
                <a:lnTo>
                  <a:pt x="462" y="334"/>
                </a:lnTo>
                <a:lnTo>
                  <a:pt x="255" y="676"/>
                </a:lnTo>
                <a:lnTo>
                  <a:pt x="181" y="632"/>
                </a:lnTo>
                <a:close/>
                <a:moveTo>
                  <a:pt x="35" y="543"/>
                </a:moveTo>
                <a:lnTo>
                  <a:pt x="243" y="201"/>
                </a:lnTo>
                <a:lnTo>
                  <a:pt x="316" y="245"/>
                </a:lnTo>
                <a:lnTo>
                  <a:pt x="108" y="587"/>
                </a:lnTo>
                <a:lnTo>
                  <a:pt x="35" y="543"/>
                </a:lnTo>
                <a:close/>
                <a:moveTo>
                  <a:pt x="2" y="820"/>
                </a:moveTo>
                <a:lnTo>
                  <a:pt x="22" y="650"/>
                </a:lnTo>
                <a:lnTo>
                  <a:pt x="165" y="736"/>
                </a:lnTo>
                <a:lnTo>
                  <a:pt x="24" y="833"/>
                </a:lnTo>
                <a:cubicBezTo>
                  <a:pt x="9" y="844"/>
                  <a:pt x="0" y="838"/>
                  <a:pt x="2" y="820"/>
                </a:cubicBezTo>
                <a:close/>
                <a:moveTo>
                  <a:pt x="299" y="106"/>
                </a:moveTo>
                <a:lnTo>
                  <a:pt x="269" y="156"/>
                </a:lnTo>
                <a:lnTo>
                  <a:pt x="488" y="289"/>
                </a:lnTo>
                <a:lnTo>
                  <a:pt x="519" y="239"/>
                </a:lnTo>
                <a:lnTo>
                  <a:pt x="299" y="106"/>
                </a:lnTo>
                <a:close/>
                <a:moveTo>
                  <a:pt x="346" y="30"/>
                </a:moveTo>
                <a:cubicBezTo>
                  <a:pt x="360" y="7"/>
                  <a:pt x="390" y="0"/>
                  <a:pt x="412" y="14"/>
                </a:cubicBezTo>
                <a:lnTo>
                  <a:pt x="549" y="97"/>
                </a:lnTo>
                <a:cubicBezTo>
                  <a:pt x="572" y="110"/>
                  <a:pt x="579" y="140"/>
                  <a:pt x="566" y="163"/>
                </a:cubicBezTo>
                <a:lnTo>
                  <a:pt x="547" y="194"/>
                </a:lnTo>
                <a:lnTo>
                  <a:pt x="327" y="61"/>
                </a:lnTo>
                <a:lnTo>
                  <a:pt x="346" y="3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H="1">
            <a:off x="739200" y="616159"/>
            <a:ext cx="74233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" name="pic1">
            <a:extLst>
              <a:ext uri="{FF2B5EF4-FFF2-40B4-BE49-F238E27FC236}">
                <a16:creationId xmlns:a16="http://schemas.microsoft.com/office/drawing/2014/main" id="{9406CDDA-B5FC-DBFF-44DE-4C62EBFF5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2794" y="915566"/>
            <a:ext cx="370000" cy="880000"/>
          </a:xfrm>
          <a:prstGeom prst="rect">
            <a:avLst/>
          </a:prstGeom>
        </p:spPr>
      </p:pic>
      <p:pic>
        <p:nvPicPr>
          <p:cNvPr id="6" name="pic2">
            <a:extLst>
              <a:ext uri="{FF2B5EF4-FFF2-40B4-BE49-F238E27FC236}">
                <a16:creationId xmlns:a16="http://schemas.microsoft.com/office/drawing/2014/main" id="{47070005-8376-3CBA-B228-2518F6954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2794" y="915566"/>
            <a:ext cx="370000" cy="880000"/>
          </a:xfrm>
          <a:prstGeom prst="rect">
            <a:avLst/>
          </a:prstGeom>
        </p:spPr>
      </p:pic>
      <p:pic>
        <p:nvPicPr>
          <p:cNvPr id="7" name="pic3">
            <a:extLst>
              <a:ext uri="{FF2B5EF4-FFF2-40B4-BE49-F238E27FC236}">
                <a16:creationId xmlns:a16="http://schemas.microsoft.com/office/drawing/2014/main" id="{47488024-E53C-D515-0854-97EC0AC54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2794" y="915566"/>
            <a:ext cx="370000" cy="880000"/>
          </a:xfrm>
          <a:prstGeom prst="rect">
            <a:avLst/>
          </a:prstGeom>
        </p:spPr>
      </p:pic>
      <p:pic>
        <p:nvPicPr>
          <p:cNvPr id="8" name="pic4">
            <a:extLst>
              <a:ext uri="{FF2B5EF4-FFF2-40B4-BE49-F238E27FC236}">
                <a16:creationId xmlns:a16="http://schemas.microsoft.com/office/drawing/2014/main" id="{9150647D-4CFC-E99A-3FFE-A46208D621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52794" y="915566"/>
            <a:ext cx="370000" cy="904444"/>
          </a:xfrm>
          <a:prstGeom prst="rect">
            <a:avLst/>
          </a:prstGeom>
        </p:spPr>
      </p:pic>
      <p:pic>
        <p:nvPicPr>
          <p:cNvPr id="10" name="pic5">
            <a:extLst>
              <a:ext uri="{FF2B5EF4-FFF2-40B4-BE49-F238E27FC236}">
                <a16:creationId xmlns:a16="http://schemas.microsoft.com/office/drawing/2014/main" id="{8280BDBD-BD75-D7C8-1285-DD0A6015D2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02794" y="915566"/>
            <a:ext cx="370000" cy="904444"/>
          </a:xfrm>
          <a:prstGeom prst="rect">
            <a:avLst/>
          </a:prstGeom>
        </p:spPr>
      </p:pic>
      <p:pic>
        <p:nvPicPr>
          <p:cNvPr id="11" name="pic6">
            <a:extLst>
              <a:ext uri="{FF2B5EF4-FFF2-40B4-BE49-F238E27FC236}">
                <a16:creationId xmlns:a16="http://schemas.microsoft.com/office/drawing/2014/main" id="{22993B8E-3B59-1DCE-2634-30FC85BF89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52794" y="915566"/>
            <a:ext cx="370000" cy="880000"/>
          </a:xfrm>
          <a:prstGeom prst="rect">
            <a:avLst/>
          </a:prstGeom>
        </p:spPr>
      </p:pic>
      <p:pic>
        <p:nvPicPr>
          <p:cNvPr id="12" name="pic7">
            <a:extLst>
              <a:ext uri="{FF2B5EF4-FFF2-40B4-BE49-F238E27FC236}">
                <a16:creationId xmlns:a16="http://schemas.microsoft.com/office/drawing/2014/main" id="{AE217DDE-C1EA-40D7-AB94-D91FF0FF0D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8888" y="3803102"/>
            <a:ext cx="370000" cy="880000"/>
          </a:xfrm>
          <a:prstGeom prst="rect">
            <a:avLst/>
          </a:prstGeom>
        </p:spPr>
      </p:pic>
      <p:pic>
        <p:nvPicPr>
          <p:cNvPr id="13" name="pic8">
            <a:extLst>
              <a:ext uri="{FF2B5EF4-FFF2-40B4-BE49-F238E27FC236}">
                <a16:creationId xmlns:a16="http://schemas.microsoft.com/office/drawing/2014/main" id="{6FBC8041-AC90-53B6-6346-849FB2FF68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8888" y="3803102"/>
            <a:ext cx="370000" cy="880000"/>
          </a:xfrm>
          <a:prstGeom prst="rect">
            <a:avLst/>
          </a:prstGeom>
        </p:spPr>
      </p:pic>
      <p:pic>
        <p:nvPicPr>
          <p:cNvPr id="14" name="pic9">
            <a:extLst>
              <a:ext uri="{FF2B5EF4-FFF2-40B4-BE49-F238E27FC236}">
                <a16:creationId xmlns:a16="http://schemas.microsoft.com/office/drawing/2014/main" id="{F0C86228-19B3-457C-37E7-B41467B0AB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48888" y="3803102"/>
            <a:ext cx="370000" cy="880000"/>
          </a:xfrm>
          <a:prstGeom prst="rect">
            <a:avLst/>
          </a:prstGeom>
        </p:spPr>
      </p:pic>
      <p:pic>
        <p:nvPicPr>
          <p:cNvPr id="15" name="pic10">
            <a:extLst>
              <a:ext uri="{FF2B5EF4-FFF2-40B4-BE49-F238E27FC236}">
                <a16:creationId xmlns:a16="http://schemas.microsoft.com/office/drawing/2014/main" id="{D120FB00-69C9-8819-CE59-6D4F7854A1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98888" y="3778658"/>
            <a:ext cx="370000" cy="904444"/>
          </a:xfrm>
          <a:prstGeom prst="rect">
            <a:avLst/>
          </a:prstGeom>
        </p:spPr>
      </p:pic>
      <p:pic>
        <p:nvPicPr>
          <p:cNvPr id="16" name="pic11">
            <a:extLst>
              <a:ext uri="{FF2B5EF4-FFF2-40B4-BE49-F238E27FC236}">
                <a16:creationId xmlns:a16="http://schemas.microsoft.com/office/drawing/2014/main" id="{7BA609E5-0783-EF90-E9B0-0B93E78349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48888" y="3778658"/>
            <a:ext cx="370000" cy="904444"/>
          </a:xfrm>
          <a:prstGeom prst="rect">
            <a:avLst/>
          </a:prstGeom>
        </p:spPr>
      </p:pic>
      <p:pic>
        <p:nvPicPr>
          <p:cNvPr id="17" name="pic12">
            <a:extLst>
              <a:ext uri="{FF2B5EF4-FFF2-40B4-BE49-F238E27FC236}">
                <a16:creationId xmlns:a16="http://schemas.microsoft.com/office/drawing/2014/main" id="{D7E23C7F-FC5F-BAC0-EF28-7C41AB758B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98888" y="3803102"/>
            <a:ext cx="370000" cy="880000"/>
          </a:xfrm>
          <a:prstGeom prst="rect">
            <a:avLst/>
          </a:prstGeom>
        </p:spPr>
      </p:pic>
      <p:sp>
        <p:nvSpPr>
          <p:cNvPr id="266" name="矩形: 圆角 265">
            <a:extLst>
              <a:ext uri="{FF2B5EF4-FFF2-40B4-BE49-F238E27FC236}">
                <a16:creationId xmlns:a16="http://schemas.microsoft.com/office/drawing/2014/main" id="{80E0FC7D-BB0D-6CA6-F4D1-5A98015658D0}"/>
              </a:ext>
            </a:extLst>
          </p:cNvPr>
          <p:cNvSpPr/>
          <p:nvPr/>
        </p:nvSpPr>
        <p:spPr>
          <a:xfrm>
            <a:off x="3815916" y="2319722"/>
            <a:ext cx="1512168" cy="5040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count: 77</a:t>
            </a:r>
            <a:endParaRPr lang="zh-CN" altLang="en-US" dirty="0"/>
          </a:p>
        </p:txBody>
      </p:sp>
      <p:cxnSp>
        <p:nvCxnSpPr>
          <p:cNvPr id="268" name="直接箭头连接符 267">
            <a:extLst>
              <a:ext uri="{FF2B5EF4-FFF2-40B4-BE49-F238E27FC236}">
                <a16:creationId xmlns:a16="http://schemas.microsoft.com/office/drawing/2014/main" id="{C3B38126-2352-069F-C3AE-1D12F103090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87794" y="1795566"/>
            <a:ext cx="3028122" cy="904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79C08C97-F16D-B073-C0AB-D909E6D8CC85}"/>
              </a:ext>
            </a:extLst>
          </p:cNvPr>
          <p:cNvCxnSpPr>
            <a:cxnSpLocks/>
          </p:cNvCxnSpPr>
          <p:nvPr/>
        </p:nvCxnSpPr>
        <p:spPr>
          <a:xfrm flipH="1" flipV="1">
            <a:off x="972794" y="1595484"/>
            <a:ext cx="2843122" cy="72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文本框 274">
            <a:extLst>
              <a:ext uri="{FF2B5EF4-FFF2-40B4-BE49-F238E27FC236}">
                <a16:creationId xmlns:a16="http://schemas.microsoft.com/office/drawing/2014/main" id="{DFA56DAE-B45D-079A-22E6-2ECD9C82679E}"/>
              </a:ext>
            </a:extLst>
          </p:cNvPr>
          <p:cNvSpPr txBox="1"/>
          <p:nvPr/>
        </p:nvSpPr>
        <p:spPr>
          <a:xfrm>
            <a:off x="1049613" y="1286680"/>
            <a:ext cx="75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4590"/>
                </a:solidFill>
              </a:rPr>
              <a:t>①</a:t>
            </a:r>
            <a:r>
              <a:rPr lang="zh-CN" altLang="en-US" dirty="0"/>
              <a:t> </a:t>
            </a:r>
            <a:r>
              <a:rPr lang="en-US" altLang="zh-CN" dirty="0"/>
              <a:t>77</a:t>
            </a:r>
            <a:endParaRPr lang="zh-CN" altLang="en-US" dirty="0"/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6B77D86D-571F-3EA4-F057-EFC885A405FD}"/>
              </a:ext>
            </a:extLst>
          </p:cNvPr>
          <p:cNvSpPr txBox="1"/>
          <p:nvPr/>
        </p:nvSpPr>
        <p:spPr>
          <a:xfrm>
            <a:off x="707365" y="187845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4590"/>
                </a:solidFill>
              </a:rPr>
              <a:t>②</a:t>
            </a:r>
            <a:r>
              <a:rPr lang="zh-CN" altLang="en-US" dirty="0"/>
              <a:t> </a:t>
            </a:r>
            <a:r>
              <a:rPr lang="en-US" altLang="zh-CN" dirty="0"/>
              <a:t>+1</a:t>
            </a:r>
            <a:endParaRPr lang="zh-CN" altLang="en-US" dirty="0"/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A545D3E5-8ECB-06B9-C4D0-A4E70C4CC842}"/>
              </a:ext>
            </a:extLst>
          </p:cNvPr>
          <p:cNvSpPr txBox="1"/>
          <p:nvPr/>
        </p:nvSpPr>
        <p:spPr>
          <a:xfrm>
            <a:off x="2597905" y="2630308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4590"/>
                </a:solidFill>
              </a:rPr>
              <a:t>③</a:t>
            </a:r>
            <a:r>
              <a:rPr lang="zh-CN" altLang="en-US" dirty="0"/>
              <a:t> </a:t>
            </a:r>
            <a:r>
              <a:rPr lang="en-US" altLang="zh-CN" dirty="0"/>
              <a:t>78</a:t>
            </a:r>
            <a:endParaRPr lang="zh-CN" altLang="en-US" dirty="0"/>
          </a:p>
        </p:txBody>
      </p:sp>
      <p:cxnSp>
        <p:nvCxnSpPr>
          <p:cNvPr id="278" name="直接箭头连接符 277">
            <a:extLst>
              <a:ext uri="{FF2B5EF4-FFF2-40B4-BE49-F238E27FC236}">
                <a16:creationId xmlns:a16="http://schemas.microsoft.com/office/drawing/2014/main" id="{07EF0995-E859-038B-35ED-B7371BAF997B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322794" y="2387084"/>
            <a:ext cx="1311094" cy="139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文本框 281">
            <a:extLst>
              <a:ext uri="{FF2B5EF4-FFF2-40B4-BE49-F238E27FC236}">
                <a16:creationId xmlns:a16="http://schemas.microsoft.com/office/drawing/2014/main" id="{3554294C-A4E7-F617-37F7-58BD92E0B42D}"/>
              </a:ext>
            </a:extLst>
          </p:cNvPr>
          <p:cNvSpPr txBox="1"/>
          <p:nvPr/>
        </p:nvSpPr>
        <p:spPr>
          <a:xfrm>
            <a:off x="6254107" y="3125789"/>
            <a:ext cx="75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4590"/>
                </a:solidFill>
              </a:rPr>
              <a:t>①</a:t>
            </a:r>
            <a:r>
              <a:rPr lang="zh-CN" altLang="en-US" dirty="0"/>
              <a:t> </a:t>
            </a:r>
            <a:r>
              <a:rPr lang="en-US" altLang="zh-CN" dirty="0"/>
              <a:t>77</a:t>
            </a:r>
            <a:endParaRPr lang="zh-CN" altLang="en-US" dirty="0"/>
          </a:p>
        </p:txBody>
      </p:sp>
      <p:cxnSp>
        <p:nvCxnSpPr>
          <p:cNvPr id="283" name="直接箭头连接符 282">
            <a:extLst>
              <a:ext uri="{FF2B5EF4-FFF2-40B4-BE49-F238E27FC236}">
                <a16:creationId xmlns:a16="http://schemas.microsoft.com/office/drawing/2014/main" id="{138D71F3-8C25-5DFD-606D-B169FFA3D8A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5322794" y="2774890"/>
            <a:ext cx="1126094" cy="145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文本框 287">
            <a:extLst>
              <a:ext uri="{FF2B5EF4-FFF2-40B4-BE49-F238E27FC236}">
                <a16:creationId xmlns:a16="http://schemas.microsoft.com/office/drawing/2014/main" id="{71BFC11E-8FE9-CC45-672A-83FEFDBBBCCA}"/>
              </a:ext>
            </a:extLst>
          </p:cNvPr>
          <p:cNvSpPr txBox="1"/>
          <p:nvPr/>
        </p:nvSpPr>
        <p:spPr>
          <a:xfrm>
            <a:off x="5687817" y="408765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4590"/>
                </a:solidFill>
              </a:rPr>
              <a:t>②</a:t>
            </a:r>
            <a:r>
              <a:rPr lang="zh-CN" altLang="en-US" dirty="0"/>
              <a:t> </a:t>
            </a:r>
            <a:r>
              <a:rPr lang="en-US" altLang="zh-CN" dirty="0"/>
              <a:t>+1</a:t>
            </a:r>
            <a:endParaRPr lang="zh-CN" altLang="en-US" dirty="0"/>
          </a:p>
        </p:txBody>
      </p:sp>
      <p:sp>
        <p:nvSpPr>
          <p:cNvPr id="289" name="文本框 288">
            <a:extLst>
              <a:ext uri="{FF2B5EF4-FFF2-40B4-BE49-F238E27FC236}">
                <a16:creationId xmlns:a16="http://schemas.microsoft.com/office/drawing/2014/main" id="{A1B2CDE2-137E-C9D8-9A59-9EA3A793AB04}"/>
              </a:ext>
            </a:extLst>
          </p:cNvPr>
          <p:cNvSpPr txBox="1"/>
          <p:nvPr/>
        </p:nvSpPr>
        <p:spPr>
          <a:xfrm>
            <a:off x="4998888" y="3069593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4590"/>
                </a:solidFill>
              </a:rPr>
              <a:t>③</a:t>
            </a:r>
            <a:r>
              <a:rPr lang="zh-CN" altLang="en-US" dirty="0"/>
              <a:t> </a:t>
            </a:r>
            <a:r>
              <a:rPr lang="en-US" altLang="zh-CN" dirty="0"/>
              <a:t>78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 animBg="1"/>
      <p:bldP spid="266" grpId="0" animBg="1"/>
      <p:bldP spid="275" grpId="0"/>
      <p:bldP spid="276" grpId="0"/>
      <p:bldP spid="277" grpId="0"/>
      <p:bldP spid="282" grpId="0"/>
      <p:bldP spid="288" grpId="0"/>
      <p:bldP spid="2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772868" y="16150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总结</a:t>
            </a:r>
          </a:p>
        </p:txBody>
      </p:sp>
      <p:sp>
        <p:nvSpPr>
          <p:cNvPr id="53" name="Freeform 40"/>
          <p:cNvSpPr>
            <a:spLocks noEditPoints="1"/>
          </p:cNvSpPr>
          <p:nvPr/>
        </p:nvSpPr>
        <p:spPr bwMode="auto">
          <a:xfrm>
            <a:off x="415234" y="227694"/>
            <a:ext cx="198630" cy="392994"/>
          </a:xfrm>
          <a:custGeom>
            <a:avLst/>
            <a:gdLst>
              <a:gd name="T0" fmla="*/ 173 w 579"/>
              <a:gd name="T1" fmla="*/ 818 h 857"/>
              <a:gd name="T2" fmla="*/ 551 w 579"/>
              <a:gd name="T3" fmla="*/ 818 h 857"/>
              <a:gd name="T4" fmla="*/ 571 w 579"/>
              <a:gd name="T5" fmla="*/ 838 h 857"/>
              <a:gd name="T6" fmla="*/ 551 w 579"/>
              <a:gd name="T7" fmla="*/ 857 h 857"/>
              <a:gd name="T8" fmla="*/ 173 w 579"/>
              <a:gd name="T9" fmla="*/ 857 h 857"/>
              <a:gd name="T10" fmla="*/ 153 w 579"/>
              <a:gd name="T11" fmla="*/ 838 h 857"/>
              <a:gd name="T12" fmla="*/ 173 w 579"/>
              <a:gd name="T13" fmla="*/ 818 h 857"/>
              <a:gd name="T14" fmla="*/ 181 w 579"/>
              <a:gd name="T15" fmla="*/ 632 h 857"/>
              <a:gd name="T16" fmla="*/ 389 w 579"/>
              <a:gd name="T17" fmla="*/ 290 h 857"/>
              <a:gd name="T18" fmla="*/ 462 w 579"/>
              <a:gd name="T19" fmla="*/ 334 h 857"/>
              <a:gd name="T20" fmla="*/ 255 w 579"/>
              <a:gd name="T21" fmla="*/ 676 h 857"/>
              <a:gd name="T22" fmla="*/ 181 w 579"/>
              <a:gd name="T23" fmla="*/ 632 h 857"/>
              <a:gd name="T24" fmla="*/ 35 w 579"/>
              <a:gd name="T25" fmla="*/ 543 h 857"/>
              <a:gd name="T26" fmla="*/ 243 w 579"/>
              <a:gd name="T27" fmla="*/ 201 h 857"/>
              <a:gd name="T28" fmla="*/ 316 w 579"/>
              <a:gd name="T29" fmla="*/ 245 h 857"/>
              <a:gd name="T30" fmla="*/ 108 w 579"/>
              <a:gd name="T31" fmla="*/ 587 h 857"/>
              <a:gd name="T32" fmla="*/ 35 w 579"/>
              <a:gd name="T33" fmla="*/ 543 h 857"/>
              <a:gd name="T34" fmla="*/ 2 w 579"/>
              <a:gd name="T35" fmla="*/ 820 h 857"/>
              <a:gd name="T36" fmla="*/ 22 w 579"/>
              <a:gd name="T37" fmla="*/ 650 h 857"/>
              <a:gd name="T38" fmla="*/ 165 w 579"/>
              <a:gd name="T39" fmla="*/ 736 h 857"/>
              <a:gd name="T40" fmla="*/ 24 w 579"/>
              <a:gd name="T41" fmla="*/ 833 h 857"/>
              <a:gd name="T42" fmla="*/ 2 w 579"/>
              <a:gd name="T43" fmla="*/ 820 h 857"/>
              <a:gd name="T44" fmla="*/ 299 w 579"/>
              <a:gd name="T45" fmla="*/ 106 h 857"/>
              <a:gd name="T46" fmla="*/ 269 w 579"/>
              <a:gd name="T47" fmla="*/ 156 h 857"/>
              <a:gd name="T48" fmla="*/ 488 w 579"/>
              <a:gd name="T49" fmla="*/ 289 h 857"/>
              <a:gd name="T50" fmla="*/ 519 w 579"/>
              <a:gd name="T51" fmla="*/ 239 h 857"/>
              <a:gd name="T52" fmla="*/ 299 w 579"/>
              <a:gd name="T53" fmla="*/ 106 h 857"/>
              <a:gd name="T54" fmla="*/ 346 w 579"/>
              <a:gd name="T55" fmla="*/ 30 h 857"/>
              <a:gd name="T56" fmla="*/ 412 w 579"/>
              <a:gd name="T57" fmla="*/ 14 h 857"/>
              <a:gd name="T58" fmla="*/ 549 w 579"/>
              <a:gd name="T59" fmla="*/ 97 h 857"/>
              <a:gd name="T60" fmla="*/ 566 w 579"/>
              <a:gd name="T61" fmla="*/ 163 h 857"/>
              <a:gd name="T62" fmla="*/ 547 w 579"/>
              <a:gd name="T63" fmla="*/ 194 h 857"/>
              <a:gd name="T64" fmla="*/ 327 w 579"/>
              <a:gd name="T65" fmla="*/ 61 h 857"/>
              <a:gd name="T66" fmla="*/ 346 w 579"/>
              <a:gd name="T67" fmla="*/ 30 h 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79" h="857">
                <a:moveTo>
                  <a:pt x="173" y="818"/>
                </a:moveTo>
                <a:lnTo>
                  <a:pt x="551" y="818"/>
                </a:lnTo>
                <a:cubicBezTo>
                  <a:pt x="562" y="818"/>
                  <a:pt x="571" y="827"/>
                  <a:pt x="571" y="838"/>
                </a:cubicBezTo>
                <a:cubicBezTo>
                  <a:pt x="571" y="849"/>
                  <a:pt x="562" y="857"/>
                  <a:pt x="551" y="857"/>
                </a:cubicBezTo>
                <a:lnTo>
                  <a:pt x="173" y="857"/>
                </a:lnTo>
                <a:cubicBezTo>
                  <a:pt x="162" y="857"/>
                  <a:pt x="153" y="849"/>
                  <a:pt x="153" y="838"/>
                </a:cubicBezTo>
                <a:cubicBezTo>
                  <a:pt x="153" y="827"/>
                  <a:pt x="162" y="818"/>
                  <a:pt x="173" y="818"/>
                </a:cubicBezTo>
                <a:close/>
                <a:moveTo>
                  <a:pt x="181" y="632"/>
                </a:moveTo>
                <a:lnTo>
                  <a:pt x="389" y="290"/>
                </a:lnTo>
                <a:lnTo>
                  <a:pt x="462" y="334"/>
                </a:lnTo>
                <a:lnTo>
                  <a:pt x="255" y="676"/>
                </a:lnTo>
                <a:lnTo>
                  <a:pt x="181" y="632"/>
                </a:lnTo>
                <a:close/>
                <a:moveTo>
                  <a:pt x="35" y="543"/>
                </a:moveTo>
                <a:lnTo>
                  <a:pt x="243" y="201"/>
                </a:lnTo>
                <a:lnTo>
                  <a:pt x="316" y="245"/>
                </a:lnTo>
                <a:lnTo>
                  <a:pt x="108" y="587"/>
                </a:lnTo>
                <a:lnTo>
                  <a:pt x="35" y="543"/>
                </a:lnTo>
                <a:close/>
                <a:moveTo>
                  <a:pt x="2" y="820"/>
                </a:moveTo>
                <a:lnTo>
                  <a:pt x="22" y="650"/>
                </a:lnTo>
                <a:lnTo>
                  <a:pt x="165" y="736"/>
                </a:lnTo>
                <a:lnTo>
                  <a:pt x="24" y="833"/>
                </a:lnTo>
                <a:cubicBezTo>
                  <a:pt x="9" y="844"/>
                  <a:pt x="0" y="838"/>
                  <a:pt x="2" y="820"/>
                </a:cubicBezTo>
                <a:close/>
                <a:moveTo>
                  <a:pt x="299" y="106"/>
                </a:moveTo>
                <a:lnTo>
                  <a:pt x="269" y="156"/>
                </a:lnTo>
                <a:lnTo>
                  <a:pt x="488" y="289"/>
                </a:lnTo>
                <a:lnTo>
                  <a:pt x="519" y="239"/>
                </a:lnTo>
                <a:lnTo>
                  <a:pt x="299" y="106"/>
                </a:lnTo>
                <a:close/>
                <a:moveTo>
                  <a:pt x="346" y="30"/>
                </a:moveTo>
                <a:cubicBezTo>
                  <a:pt x="360" y="7"/>
                  <a:pt x="390" y="0"/>
                  <a:pt x="412" y="14"/>
                </a:cubicBezTo>
                <a:lnTo>
                  <a:pt x="549" y="97"/>
                </a:lnTo>
                <a:cubicBezTo>
                  <a:pt x="572" y="110"/>
                  <a:pt x="579" y="140"/>
                  <a:pt x="566" y="163"/>
                </a:cubicBezTo>
                <a:lnTo>
                  <a:pt x="547" y="194"/>
                </a:lnTo>
                <a:lnTo>
                  <a:pt x="327" y="61"/>
                </a:lnTo>
                <a:lnTo>
                  <a:pt x="346" y="3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H="1">
            <a:off x="739200" y="616159"/>
            <a:ext cx="74233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Freeform 5"/>
          <p:cNvSpPr/>
          <p:nvPr/>
        </p:nvSpPr>
        <p:spPr bwMode="auto">
          <a:xfrm>
            <a:off x="4073528" y="1357590"/>
            <a:ext cx="847041" cy="2726328"/>
          </a:xfrm>
          <a:custGeom>
            <a:avLst/>
            <a:gdLst/>
            <a:ahLst/>
            <a:cxnLst/>
            <a:rect l="l" t="t" r="r" b="b"/>
            <a:pathLst>
              <a:path w="931331" h="3822203">
                <a:moveTo>
                  <a:pt x="931331" y="0"/>
                </a:moveTo>
                <a:lnTo>
                  <a:pt x="931331" y="43438"/>
                </a:lnTo>
                <a:lnTo>
                  <a:pt x="929692" y="43241"/>
                </a:lnTo>
                <a:cubicBezTo>
                  <a:pt x="720560" y="43241"/>
                  <a:pt x="548753" y="233651"/>
                  <a:pt x="531759" y="477070"/>
                </a:cubicBezTo>
                <a:cubicBezTo>
                  <a:pt x="531001" y="481589"/>
                  <a:pt x="530505" y="486178"/>
                  <a:pt x="530592" y="490864"/>
                </a:cubicBezTo>
                <a:lnTo>
                  <a:pt x="527965" y="521911"/>
                </a:lnTo>
                <a:cubicBezTo>
                  <a:pt x="527965" y="524355"/>
                  <a:pt x="527981" y="526795"/>
                  <a:pt x="528584" y="529223"/>
                </a:cubicBezTo>
                <a:cubicBezTo>
                  <a:pt x="525896" y="549213"/>
                  <a:pt x="525319" y="570030"/>
                  <a:pt x="525319" y="591585"/>
                </a:cubicBezTo>
                <a:lnTo>
                  <a:pt x="525319" y="1420695"/>
                </a:lnTo>
                <a:cubicBezTo>
                  <a:pt x="525319" y="1644311"/>
                  <a:pt x="418363" y="1909396"/>
                  <a:pt x="152419" y="1909396"/>
                </a:cubicBezTo>
                <a:lnTo>
                  <a:pt x="152419" y="1917007"/>
                </a:lnTo>
                <a:cubicBezTo>
                  <a:pt x="411268" y="1917007"/>
                  <a:pt x="525319" y="2180779"/>
                  <a:pt x="525319" y="2401508"/>
                </a:cubicBezTo>
                <a:lnTo>
                  <a:pt x="525319" y="3229831"/>
                </a:lnTo>
                <a:lnTo>
                  <a:pt x="528395" y="3285086"/>
                </a:lnTo>
                <a:lnTo>
                  <a:pt x="527965" y="3290166"/>
                </a:lnTo>
                <a:cubicBezTo>
                  <a:pt x="527965" y="3298449"/>
                  <a:pt x="528142" y="3306682"/>
                  <a:pt x="530049" y="3314794"/>
                </a:cubicBezTo>
                <a:cubicBezTo>
                  <a:pt x="529872" y="3323297"/>
                  <a:pt x="530775" y="3331587"/>
                  <a:pt x="532157" y="3339708"/>
                </a:cubicBezTo>
                <a:cubicBezTo>
                  <a:pt x="550979" y="3580884"/>
                  <a:pt x="721914" y="3768836"/>
                  <a:pt x="929692" y="3768836"/>
                </a:cubicBezTo>
                <a:cubicBezTo>
                  <a:pt x="930239" y="3768836"/>
                  <a:pt x="930786" y="3768835"/>
                  <a:pt x="931331" y="3768639"/>
                </a:cubicBezTo>
                <a:lnTo>
                  <a:pt x="931331" y="3822203"/>
                </a:lnTo>
                <a:cubicBezTo>
                  <a:pt x="739757" y="3822203"/>
                  <a:pt x="598112" y="3773911"/>
                  <a:pt x="507975" y="3678638"/>
                </a:cubicBezTo>
                <a:cubicBezTo>
                  <a:pt x="417575" y="3582577"/>
                  <a:pt x="372901" y="3410141"/>
                  <a:pt x="372901" y="3162642"/>
                </a:cubicBezTo>
                <a:lnTo>
                  <a:pt x="372901" y="2435365"/>
                </a:lnTo>
                <a:cubicBezTo>
                  <a:pt x="372901" y="2299674"/>
                  <a:pt x="350301" y="2189965"/>
                  <a:pt x="304838" y="2105453"/>
                </a:cubicBezTo>
                <a:cubicBezTo>
                  <a:pt x="260163" y="2021204"/>
                  <a:pt x="158200" y="1972649"/>
                  <a:pt x="0" y="1961888"/>
                </a:cubicBezTo>
                <a:lnTo>
                  <a:pt x="0" y="1860316"/>
                </a:lnTo>
                <a:cubicBezTo>
                  <a:pt x="146638" y="1837744"/>
                  <a:pt x="245710" y="1792339"/>
                  <a:pt x="296166" y="1724624"/>
                </a:cubicBezTo>
                <a:cubicBezTo>
                  <a:pt x="347410" y="1657434"/>
                  <a:pt x="372901" y="1544052"/>
                  <a:pt x="372901" y="1386838"/>
                </a:cubicBezTo>
                <a:lnTo>
                  <a:pt x="372901" y="659562"/>
                </a:lnTo>
                <a:cubicBezTo>
                  <a:pt x="372901" y="411275"/>
                  <a:pt x="417575" y="239626"/>
                  <a:pt x="507975" y="143566"/>
                </a:cubicBezTo>
                <a:cubicBezTo>
                  <a:pt x="598112" y="47505"/>
                  <a:pt x="739757" y="0"/>
                  <a:pt x="93133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411760" y="1877604"/>
            <a:ext cx="1589760" cy="158975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83768" y="2187060"/>
            <a:ext cx="144016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7CD0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Java</a:t>
            </a:r>
          </a:p>
          <a:p>
            <a:pPr algn="ctr"/>
            <a:r>
              <a:rPr lang="zh-CN" altLang="en-US" sz="3200" b="1" dirty="0">
                <a:solidFill>
                  <a:srgbClr val="007CD0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并发</a:t>
            </a:r>
          </a:p>
        </p:txBody>
      </p:sp>
      <p:sp>
        <p:nvSpPr>
          <p:cNvPr id="31" name="Rectangle 12"/>
          <p:cNvSpPr/>
          <p:nvPr/>
        </p:nvSpPr>
        <p:spPr>
          <a:xfrm>
            <a:off x="5622526" y="2211710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32" name="Rectangle 12"/>
          <p:cNvSpPr/>
          <p:nvPr/>
        </p:nvSpPr>
        <p:spPr>
          <a:xfrm>
            <a:off x="5622526" y="3291830"/>
            <a:ext cx="2696468" cy="79976"/>
          </a:xfrm>
          <a:prstGeom prst="rect">
            <a:avLst/>
          </a:prstGeom>
          <a:pattFill prst="ltDnDiag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652121" y="1347614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4" name="同心圆 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36" name="TextBox 14"/>
          <p:cNvSpPr>
            <a:spLocks noChangeArrowheads="1"/>
          </p:cNvSpPr>
          <p:nvPr/>
        </p:nvSpPr>
        <p:spPr bwMode="auto">
          <a:xfrm>
            <a:off x="5724128" y="1461081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7CD0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方正兰亭粗黑_GBK" charset="-122"/>
              </a:rPr>
              <a:t>01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52434" y="1374644"/>
            <a:ext cx="1807998" cy="29238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sz="1600" b="1" dirty="0">
                <a:solidFill>
                  <a:srgbClr val="007CD0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并发初体验</a:t>
            </a:r>
            <a:endParaRPr lang="en-US" sz="1600" b="1" dirty="0">
              <a:solidFill>
                <a:srgbClr val="007CD0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32240" y="1678846"/>
            <a:ext cx="1547915" cy="42678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什么是并发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Java 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实现并发代码示例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652121" y="2397185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" name="同心圆 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42" name="TextBox 14"/>
          <p:cNvSpPr>
            <a:spLocks noChangeArrowheads="1"/>
          </p:cNvSpPr>
          <p:nvPr/>
        </p:nvSpPr>
        <p:spPr bwMode="auto">
          <a:xfrm>
            <a:off x="5724128" y="2510652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方正兰亭粗黑_GBK" charset="-122"/>
              </a:rPr>
              <a:t>02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652434" y="2424215"/>
            <a:ext cx="1807998" cy="29238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并发的问题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96493" y="2728417"/>
            <a:ext cx="1547915" cy="42678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并发安全问题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并发不一定更快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652121" y="3434105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endParaRPr>
            </a:p>
          </p:txBody>
        </p:sp>
      </p:grpSp>
      <p:sp>
        <p:nvSpPr>
          <p:cNvPr id="48" name="TextBox 14"/>
          <p:cNvSpPr>
            <a:spLocks noChangeArrowheads="1"/>
          </p:cNvSpPr>
          <p:nvPr/>
        </p:nvSpPr>
        <p:spPr bwMode="auto">
          <a:xfrm>
            <a:off x="5724128" y="3547572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  <a:sym typeface="方正兰亭粗黑_GBK" charset="-122"/>
              </a:rPr>
              <a:t>03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52434" y="3461135"/>
            <a:ext cx="1519966" cy="292388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tabLst>
                <a:tab pos="1025525" algn="l"/>
              </a:tabLst>
            </a:pPr>
            <a:r>
              <a:rPr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并发的学习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696493" y="3765337"/>
            <a:ext cx="1547915" cy="426784"/>
          </a:xfrm>
          <a:prstGeom prst="rect">
            <a:avLst/>
          </a:prstGeom>
          <a:noFill/>
        </p:spPr>
        <p:txBody>
          <a:bodyPr wrap="square" l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为什么要学习并发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学习导图</a:t>
            </a: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grpSp>
        <p:nvGrpSpPr>
          <p:cNvPr id="5" name="张嘴状态">
            <a:extLst>
              <a:ext uri="{FF2B5EF4-FFF2-40B4-BE49-F238E27FC236}">
                <a16:creationId xmlns:a16="http://schemas.microsoft.com/office/drawing/2014/main" id="{CD15EC7E-00EE-9E29-302E-A6D97DBAF112}"/>
              </a:ext>
            </a:extLst>
          </p:cNvPr>
          <p:cNvGrpSpPr/>
          <p:nvPr/>
        </p:nvGrpSpPr>
        <p:grpSpPr>
          <a:xfrm>
            <a:off x="459964" y="3140400"/>
            <a:ext cx="1300326" cy="1625395"/>
            <a:chOff x="6606558" y="1372147"/>
            <a:chExt cx="1300326" cy="162539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8A3BC99-A04E-B2AA-0AB0-9981F8490336}"/>
                </a:ext>
              </a:extLst>
            </p:cNvPr>
            <p:cNvSpPr/>
            <p:nvPr/>
          </p:nvSpPr>
          <p:spPr>
            <a:xfrm>
              <a:off x="6673157" y="1387423"/>
              <a:ext cx="1112018" cy="1116195"/>
            </a:xfrm>
            <a:prstGeom prst="ellipse">
              <a:avLst/>
            </a:prstGeom>
            <a:solidFill>
              <a:srgbClr val="FFE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02984801-193A-BBBA-40DB-E13030A92DC8}"/>
                </a:ext>
              </a:extLst>
            </p:cNvPr>
            <p:cNvSpPr/>
            <p:nvPr/>
          </p:nvSpPr>
          <p:spPr>
            <a:xfrm>
              <a:off x="6676332" y="1372147"/>
              <a:ext cx="1073918" cy="508712"/>
            </a:xfrm>
            <a:custGeom>
              <a:avLst/>
              <a:gdLst>
                <a:gd name="connsiteX0" fmla="*/ 89013 w 930584"/>
                <a:gd name="connsiteY0" fmla="*/ 129472 h 493807"/>
                <a:gd name="connsiteX1" fmla="*/ 129473 w 930584"/>
                <a:gd name="connsiteY1" fmla="*/ 97104 h 493807"/>
                <a:gd name="connsiteX2" fmla="*/ 202301 w 930584"/>
                <a:gd name="connsiteY2" fmla="*/ 64736 h 493807"/>
                <a:gd name="connsiteX3" fmla="*/ 242761 w 930584"/>
                <a:gd name="connsiteY3" fmla="*/ 40460 h 493807"/>
                <a:gd name="connsiteX4" fmla="*/ 267037 w 930584"/>
                <a:gd name="connsiteY4" fmla="*/ 24276 h 493807"/>
                <a:gd name="connsiteX5" fmla="*/ 299406 w 930584"/>
                <a:gd name="connsiteY5" fmla="*/ 16184 h 493807"/>
                <a:gd name="connsiteX6" fmla="*/ 356050 w 930584"/>
                <a:gd name="connsiteY6" fmla="*/ 0 h 493807"/>
                <a:gd name="connsiteX7" fmla="*/ 598811 w 930584"/>
                <a:gd name="connsiteY7" fmla="*/ 8092 h 493807"/>
                <a:gd name="connsiteX8" fmla="*/ 647363 w 930584"/>
                <a:gd name="connsiteY8" fmla="*/ 32368 h 493807"/>
                <a:gd name="connsiteX9" fmla="*/ 728283 w 930584"/>
                <a:gd name="connsiteY9" fmla="*/ 89012 h 493807"/>
                <a:gd name="connsiteX10" fmla="*/ 776836 w 930584"/>
                <a:gd name="connsiteY10" fmla="*/ 121380 h 493807"/>
                <a:gd name="connsiteX11" fmla="*/ 801112 w 930584"/>
                <a:gd name="connsiteY11" fmla="*/ 137564 h 493807"/>
                <a:gd name="connsiteX12" fmla="*/ 825388 w 930584"/>
                <a:gd name="connsiteY12" fmla="*/ 153749 h 493807"/>
                <a:gd name="connsiteX13" fmla="*/ 849664 w 930584"/>
                <a:gd name="connsiteY13" fmla="*/ 178025 h 493807"/>
                <a:gd name="connsiteX14" fmla="*/ 865848 w 930584"/>
                <a:gd name="connsiteY14" fmla="*/ 202301 h 493807"/>
                <a:gd name="connsiteX15" fmla="*/ 898216 w 930584"/>
                <a:gd name="connsiteY15" fmla="*/ 226577 h 493807"/>
                <a:gd name="connsiteX16" fmla="*/ 930584 w 930584"/>
                <a:gd name="connsiteY16" fmla="*/ 283221 h 493807"/>
                <a:gd name="connsiteX17" fmla="*/ 857756 w 930584"/>
                <a:gd name="connsiteY17" fmla="*/ 339865 h 493807"/>
                <a:gd name="connsiteX18" fmla="*/ 809204 w 930584"/>
                <a:gd name="connsiteY18" fmla="*/ 380326 h 493807"/>
                <a:gd name="connsiteX19" fmla="*/ 768744 w 930584"/>
                <a:gd name="connsiteY19" fmla="*/ 436970 h 493807"/>
                <a:gd name="connsiteX20" fmla="*/ 744467 w 930584"/>
                <a:gd name="connsiteY20" fmla="*/ 461246 h 493807"/>
                <a:gd name="connsiteX21" fmla="*/ 695915 w 930584"/>
                <a:gd name="connsiteY21" fmla="*/ 477430 h 493807"/>
                <a:gd name="connsiteX22" fmla="*/ 687823 w 930584"/>
                <a:gd name="connsiteY22" fmla="*/ 396510 h 493807"/>
                <a:gd name="connsiteX23" fmla="*/ 679731 w 930584"/>
                <a:gd name="connsiteY23" fmla="*/ 307497 h 493807"/>
                <a:gd name="connsiteX24" fmla="*/ 655455 w 930584"/>
                <a:gd name="connsiteY24" fmla="*/ 356049 h 493807"/>
                <a:gd name="connsiteX25" fmla="*/ 623087 w 930584"/>
                <a:gd name="connsiteY25" fmla="*/ 404602 h 493807"/>
                <a:gd name="connsiteX26" fmla="*/ 590719 w 930584"/>
                <a:gd name="connsiteY26" fmla="*/ 428878 h 493807"/>
                <a:gd name="connsiteX27" fmla="*/ 534075 w 930584"/>
                <a:gd name="connsiteY27" fmla="*/ 461246 h 493807"/>
                <a:gd name="connsiteX28" fmla="*/ 525983 w 930584"/>
                <a:gd name="connsiteY28" fmla="*/ 388418 h 493807"/>
                <a:gd name="connsiteX29" fmla="*/ 517890 w 930584"/>
                <a:gd name="connsiteY29" fmla="*/ 412694 h 493807"/>
                <a:gd name="connsiteX30" fmla="*/ 493614 w 930584"/>
                <a:gd name="connsiteY30" fmla="*/ 420786 h 493807"/>
                <a:gd name="connsiteX31" fmla="*/ 428878 w 930584"/>
                <a:gd name="connsiteY31" fmla="*/ 436970 h 493807"/>
                <a:gd name="connsiteX32" fmla="*/ 356050 w 930584"/>
                <a:gd name="connsiteY32" fmla="*/ 477430 h 493807"/>
                <a:gd name="connsiteX33" fmla="*/ 315590 w 930584"/>
                <a:gd name="connsiteY33" fmla="*/ 485522 h 493807"/>
                <a:gd name="connsiteX34" fmla="*/ 283221 w 930584"/>
                <a:gd name="connsiteY34" fmla="*/ 461246 h 493807"/>
                <a:gd name="connsiteX35" fmla="*/ 161841 w 930584"/>
                <a:gd name="connsiteY35" fmla="*/ 477430 h 493807"/>
                <a:gd name="connsiteX36" fmla="*/ 137565 w 930584"/>
                <a:gd name="connsiteY36" fmla="*/ 493614 h 493807"/>
                <a:gd name="connsiteX37" fmla="*/ 97105 w 930584"/>
                <a:gd name="connsiteY37" fmla="*/ 493614 h 493807"/>
                <a:gd name="connsiteX38" fmla="*/ 8092 w 930584"/>
                <a:gd name="connsiteY38" fmla="*/ 461246 h 493807"/>
                <a:gd name="connsiteX39" fmla="*/ 0 w 930584"/>
                <a:gd name="connsiteY39" fmla="*/ 420786 h 493807"/>
                <a:gd name="connsiteX40" fmla="*/ 32368 w 930584"/>
                <a:gd name="connsiteY40" fmla="*/ 275129 h 493807"/>
                <a:gd name="connsiteX41" fmla="*/ 48552 w 930584"/>
                <a:gd name="connsiteY41" fmla="*/ 242761 h 493807"/>
                <a:gd name="connsiteX42" fmla="*/ 121381 w 930584"/>
                <a:gd name="connsiteY42" fmla="*/ 178025 h 493807"/>
                <a:gd name="connsiteX43" fmla="*/ 137565 w 930584"/>
                <a:gd name="connsiteY43" fmla="*/ 153749 h 493807"/>
                <a:gd name="connsiteX44" fmla="*/ 153749 w 930584"/>
                <a:gd name="connsiteY44" fmla="*/ 137564 h 493807"/>
                <a:gd name="connsiteX45" fmla="*/ 169933 w 930584"/>
                <a:gd name="connsiteY45" fmla="*/ 113288 h 493807"/>
                <a:gd name="connsiteX46" fmla="*/ 218485 w 930584"/>
                <a:gd name="connsiteY46" fmla="*/ 56644 h 493807"/>
                <a:gd name="connsiteX47" fmla="*/ 226577 w 930584"/>
                <a:gd name="connsiteY47" fmla="*/ 56644 h 49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0584" h="493807">
                  <a:moveTo>
                    <a:pt x="89013" y="129472"/>
                  </a:moveTo>
                  <a:cubicBezTo>
                    <a:pt x="102500" y="118683"/>
                    <a:pt x="115102" y="106684"/>
                    <a:pt x="129473" y="97104"/>
                  </a:cubicBezTo>
                  <a:cubicBezTo>
                    <a:pt x="155214" y="79943"/>
                    <a:pt x="174266" y="78754"/>
                    <a:pt x="202301" y="64736"/>
                  </a:cubicBezTo>
                  <a:cubicBezTo>
                    <a:pt x="216369" y="57702"/>
                    <a:pt x="229424" y="48796"/>
                    <a:pt x="242761" y="40460"/>
                  </a:cubicBezTo>
                  <a:cubicBezTo>
                    <a:pt x="251008" y="35306"/>
                    <a:pt x="258098" y="28107"/>
                    <a:pt x="267037" y="24276"/>
                  </a:cubicBezTo>
                  <a:cubicBezTo>
                    <a:pt x="277259" y="19895"/>
                    <a:pt x="288676" y="19110"/>
                    <a:pt x="299406" y="16184"/>
                  </a:cubicBezTo>
                  <a:cubicBezTo>
                    <a:pt x="318351" y="11017"/>
                    <a:pt x="337169" y="5395"/>
                    <a:pt x="356050" y="0"/>
                  </a:cubicBezTo>
                  <a:cubicBezTo>
                    <a:pt x="436970" y="2697"/>
                    <a:pt x="517994" y="3194"/>
                    <a:pt x="598811" y="8092"/>
                  </a:cubicBezTo>
                  <a:cubicBezTo>
                    <a:pt x="620030" y="9378"/>
                    <a:pt x="629995" y="22719"/>
                    <a:pt x="647363" y="32368"/>
                  </a:cubicBezTo>
                  <a:cubicBezTo>
                    <a:pt x="767522" y="99123"/>
                    <a:pt x="634245" y="13782"/>
                    <a:pt x="728283" y="89012"/>
                  </a:cubicBezTo>
                  <a:cubicBezTo>
                    <a:pt x="743472" y="101163"/>
                    <a:pt x="760652" y="110591"/>
                    <a:pt x="776836" y="121380"/>
                  </a:cubicBezTo>
                  <a:lnTo>
                    <a:pt x="801112" y="137564"/>
                  </a:lnTo>
                  <a:cubicBezTo>
                    <a:pt x="809204" y="142959"/>
                    <a:pt x="818511" y="146872"/>
                    <a:pt x="825388" y="153749"/>
                  </a:cubicBezTo>
                  <a:cubicBezTo>
                    <a:pt x="833480" y="161841"/>
                    <a:pt x="842338" y="169234"/>
                    <a:pt x="849664" y="178025"/>
                  </a:cubicBezTo>
                  <a:cubicBezTo>
                    <a:pt x="855890" y="185496"/>
                    <a:pt x="858971" y="195424"/>
                    <a:pt x="865848" y="202301"/>
                  </a:cubicBezTo>
                  <a:cubicBezTo>
                    <a:pt x="875385" y="211838"/>
                    <a:pt x="888679" y="217040"/>
                    <a:pt x="898216" y="226577"/>
                  </a:cubicBezTo>
                  <a:cubicBezTo>
                    <a:pt x="909654" y="238015"/>
                    <a:pt x="924237" y="270528"/>
                    <a:pt x="930584" y="283221"/>
                  </a:cubicBezTo>
                  <a:cubicBezTo>
                    <a:pt x="824032" y="354256"/>
                    <a:pt x="924308" y="282820"/>
                    <a:pt x="857756" y="339865"/>
                  </a:cubicBezTo>
                  <a:cubicBezTo>
                    <a:pt x="790443" y="397562"/>
                    <a:pt x="851240" y="338288"/>
                    <a:pt x="809204" y="380326"/>
                  </a:cubicBezTo>
                  <a:cubicBezTo>
                    <a:pt x="796681" y="430418"/>
                    <a:pt x="811416" y="400395"/>
                    <a:pt x="768744" y="436970"/>
                  </a:cubicBezTo>
                  <a:cubicBezTo>
                    <a:pt x="760055" y="444418"/>
                    <a:pt x="754471" y="455688"/>
                    <a:pt x="744467" y="461246"/>
                  </a:cubicBezTo>
                  <a:cubicBezTo>
                    <a:pt x="729554" y="469531"/>
                    <a:pt x="695915" y="477430"/>
                    <a:pt x="695915" y="477430"/>
                  </a:cubicBezTo>
                  <a:cubicBezTo>
                    <a:pt x="693218" y="450457"/>
                    <a:pt x="690393" y="423496"/>
                    <a:pt x="687823" y="396510"/>
                  </a:cubicBezTo>
                  <a:cubicBezTo>
                    <a:pt x="684998" y="366851"/>
                    <a:pt x="698342" y="330762"/>
                    <a:pt x="679731" y="307497"/>
                  </a:cubicBezTo>
                  <a:cubicBezTo>
                    <a:pt x="668428" y="293368"/>
                    <a:pt x="664572" y="340420"/>
                    <a:pt x="655455" y="356049"/>
                  </a:cubicBezTo>
                  <a:cubicBezTo>
                    <a:pt x="645654" y="372850"/>
                    <a:pt x="636009" y="390064"/>
                    <a:pt x="623087" y="404602"/>
                  </a:cubicBezTo>
                  <a:cubicBezTo>
                    <a:pt x="614127" y="414682"/>
                    <a:pt x="601694" y="421039"/>
                    <a:pt x="590719" y="428878"/>
                  </a:cubicBezTo>
                  <a:cubicBezTo>
                    <a:pt x="564031" y="447941"/>
                    <a:pt x="565684" y="445442"/>
                    <a:pt x="534075" y="461246"/>
                  </a:cubicBezTo>
                  <a:cubicBezTo>
                    <a:pt x="498587" y="372532"/>
                    <a:pt x="525983" y="463917"/>
                    <a:pt x="525983" y="388418"/>
                  </a:cubicBezTo>
                  <a:cubicBezTo>
                    <a:pt x="525983" y="379888"/>
                    <a:pt x="523922" y="406663"/>
                    <a:pt x="517890" y="412694"/>
                  </a:cubicBezTo>
                  <a:cubicBezTo>
                    <a:pt x="511858" y="418725"/>
                    <a:pt x="501889" y="418717"/>
                    <a:pt x="493614" y="420786"/>
                  </a:cubicBezTo>
                  <a:cubicBezTo>
                    <a:pt x="480570" y="424047"/>
                    <a:pt x="444012" y="428562"/>
                    <a:pt x="428878" y="436970"/>
                  </a:cubicBezTo>
                  <a:cubicBezTo>
                    <a:pt x="379566" y="464365"/>
                    <a:pt x="395999" y="467443"/>
                    <a:pt x="356050" y="477430"/>
                  </a:cubicBezTo>
                  <a:cubicBezTo>
                    <a:pt x="342707" y="480766"/>
                    <a:pt x="329077" y="482825"/>
                    <a:pt x="315590" y="485522"/>
                  </a:cubicBezTo>
                  <a:cubicBezTo>
                    <a:pt x="304800" y="477430"/>
                    <a:pt x="296590" y="463028"/>
                    <a:pt x="283221" y="461246"/>
                  </a:cubicBezTo>
                  <a:cubicBezTo>
                    <a:pt x="241683" y="455708"/>
                    <a:pt x="201257" y="467576"/>
                    <a:pt x="161841" y="477430"/>
                  </a:cubicBezTo>
                  <a:cubicBezTo>
                    <a:pt x="153749" y="482825"/>
                    <a:pt x="147102" y="495521"/>
                    <a:pt x="137565" y="493614"/>
                  </a:cubicBezTo>
                  <a:cubicBezTo>
                    <a:pt x="90624" y="484226"/>
                    <a:pt x="156981" y="433738"/>
                    <a:pt x="97105" y="493614"/>
                  </a:cubicBezTo>
                  <a:cubicBezTo>
                    <a:pt x="66399" y="489228"/>
                    <a:pt x="27937" y="492997"/>
                    <a:pt x="8092" y="461246"/>
                  </a:cubicBezTo>
                  <a:cubicBezTo>
                    <a:pt x="803" y="449583"/>
                    <a:pt x="2697" y="434273"/>
                    <a:pt x="0" y="420786"/>
                  </a:cubicBezTo>
                  <a:cubicBezTo>
                    <a:pt x="11690" y="350646"/>
                    <a:pt x="9601" y="332045"/>
                    <a:pt x="32368" y="275129"/>
                  </a:cubicBezTo>
                  <a:cubicBezTo>
                    <a:pt x="36848" y="263929"/>
                    <a:pt x="41146" y="252283"/>
                    <a:pt x="48552" y="242761"/>
                  </a:cubicBezTo>
                  <a:cubicBezTo>
                    <a:pt x="107488" y="166987"/>
                    <a:pt x="67434" y="231972"/>
                    <a:pt x="121381" y="178025"/>
                  </a:cubicBezTo>
                  <a:cubicBezTo>
                    <a:pt x="128258" y="171148"/>
                    <a:pt x="131490" y="161343"/>
                    <a:pt x="137565" y="153749"/>
                  </a:cubicBezTo>
                  <a:cubicBezTo>
                    <a:pt x="142331" y="147791"/>
                    <a:pt x="148983" y="143522"/>
                    <a:pt x="153749" y="137564"/>
                  </a:cubicBezTo>
                  <a:cubicBezTo>
                    <a:pt x="159824" y="129970"/>
                    <a:pt x="165108" y="121732"/>
                    <a:pt x="169933" y="113288"/>
                  </a:cubicBezTo>
                  <a:cubicBezTo>
                    <a:pt x="192076" y="74538"/>
                    <a:pt x="176548" y="81806"/>
                    <a:pt x="218485" y="56644"/>
                  </a:cubicBezTo>
                  <a:cubicBezTo>
                    <a:pt x="220798" y="55256"/>
                    <a:pt x="223880" y="56644"/>
                    <a:pt x="226577" y="5664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12D00C4-AD1B-EB32-80B2-71E5B2D120FB}"/>
                </a:ext>
              </a:extLst>
            </p:cNvPr>
            <p:cNvGrpSpPr/>
            <p:nvPr/>
          </p:nvGrpSpPr>
          <p:grpSpPr>
            <a:xfrm>
              <a:off x="6744067" y="1914964"/>
              <a:ext cx="943473" cy="226900"/>
              <a:chOff x="1401992" y="3006795"/>
              <a:chExt cx="1484640" cy="328479"/>
            </a:xfrm>
          </p:grpSpPr>
          <p:sp>
            <p:nvSpPr>
              <p:cNvPr id="22" name="空心弧 21">
                <a:extLst>
                  <a:ext uri="{FF2B5EF4-FFF2-40B4-BE49-F238E27FC236}">
                    <a16:creationId xmlns:a16="http://schemas.microsoft.com/office/drawing/2014/main" id="{2DEA3504-2D9E-4B6F-F32D-0C723D1E0FBD}"/>
                  </a:ext>
                </a:extLst>
              </p:cNvPr>
              <p:cNvSpPr/>
              <p:nvPr/>
            </p:nvSpPr>
            <p:spPr>
              <a:xfrm>
                <a:off x="2034137" y="3069575"/>
                <a:ext cx="223431" cy="99046"/>
              </a:xfrm>
              <a:prstGeom prst="blockArc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6B76D5B2-A1F4-3555-D7E9-310716E4115C}"/>
                  </a:ext>
                </a:extLst>
              </p:cNvPr>
              <p:cNvSpPr/>
              <p:nvPr/>
            </p:nvSpPr>
            <p:spPr>
              <a:xfrm>
                <a:off x="2242102" y="3011593"/>
                <a:ext cx="598811" cy="32368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D3F69627-0A7A-B6E6-C7D8-CDA2238E13EA}"/>
                  </a:ext>
                </a:extLst>
              </p:cNvPr>
              <p:cNvSpPr/>
              <p:nvPr/>
            </p:nvSpPr>
            <p:spPr>
              <a:xfrm>
                <a:off x="1447711" y="3006795"/>
                <a:ext cx="598811" cy="32368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2C3C96E-25E4-4708-03CE-C6C97FB9FF37}"/>
                  </a:ext>
                </a:extLst>
              </p:cNvPr>
              <p:cNvSpPr/>
              <p:nvPr/>
            </p:nvSpPr>
            <p:spPr>
              <a:xfrm>
                <a:off x="1401992" y="3140046"/>
                <a:ext cx="45719" cy="571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8C03AEB9-AFA8-EAAD-4F39-53197FA2B800}"/>
                  </a:ext>
                </a:extLst>
              </p:cNvPr>
              <p:cNvSpPr/>
              <p:nvPr/>
            </p:nvSpPr>
            <p:spPr>
              <a:xfrm>
                <a:off x="2840913" y="3140046"/>
                <a:ext cx="45719" cy="571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AF20254-B623-8EE8-05FD-F40F01A37473}"/>
                </a:ext>
              </a:extLst>
            </p:cNvPr>
            <p:cNvGrpSpPr/>
            <p:nvPr/>
          </p:nvGrpSpPr>
          <p:grpSpPr>
            <a:xfrm>
              <a:off x="6925715" y="1944568"/>
              <a:ext cx="580178" cy="164355"/>
              <a:chOff x="2473383" y="2313308"/>
              <a:chExt cx="617996" cy="154725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9D3929E-285B-7CCA-C6A1-7C443A34D4C6}"/>
                  </a:ext>
                </a:extLst>
              </p:cNvPr>
              <p:cNvSpPr/>
              <p:nvPr/>
            </p:nvSpPr>
            <p:spPr>
              <a:xfrm>
                <a:off x="2918865" y="2313308"/>
                <a:ext cx="172514" cy="1547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CC90AB39-73E7-E496-6BA3-B0D0DCD87E16}"/>
                  </a:ext>
                </a:extLst>
              </p:cNvPr>
              <p:cNvSpPr/>
              <p:nvPr/>
            </p:nvSpPr>
            <p:spPr>
              <a:xfrm>
                <a:off x="2939537" y="2355891"/>
                <a:ext cx="78328" cy="638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4121502-1A1D-7CF8-7C50-D55CFC8E3A8D}"/>
                  </a:ext>
                </a:extLst>
              </p:cNvPr>
              <p:cNvSpPr/>
              <p:nvPr/>
            </p:nvSpPr>
            <p:spPr>
              <a:xfrm>
                <a:off x="2473383" y="2313308"/>
                <a:ext cx="172514" cy="1547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D67019D-17A5-92C3-BBA8-E5A57D7252B4}"/>
                  </a:ext>
                </a:extLst>
              </p:cNvPr>
              <p:cNvSpPr/>
              <p:nvPr/>
            </p:nvSpPr>
            <p:spPr>
              <a:xfrm>
                <a:off x="2533175" y="2355891"/>
                <a:ext cx="78328" cy="638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83B013-6A54-4148-14B9-07101CF046D3}"/>
                </a:ext>
              </a:extLst>
            </p:cNvPr>
            <p:cNvSpPr/>
            <p:nvPr/>
          </p:nvSpPr>
          <p:spPr>
            <a:xfrm>
              <a:off x="6680807" y="2000416"/>
              <a:ext cx="64005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E2E661D-DF20-39DA-2CB6-74F860DC99FB}"/>
                </a:ext>
              </a:extLst>
            </p:cNvPr>
            <p:cNvSpPr/>
            <p:nvPr/>
          </p:nvSpPr>
          <p:spPr>
            <a:xfrm>
              <a:off x="7682643" y="2000416"/>
              <a:ext cx="10013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27EC217-B444-5BC5-BE63-DD638AB59B37}"/>
                </a:ext>
              </a:extLst>
            </p:cNvPr>
            <p:cNvSpPr/>
            <p:nvPr/>
          </p:nvSpPr>
          <p:spPr>
            <a:xfrm>
              <a:off x="6824115" y="2232028"/>
              <a:ext cx="203200" cy="89056"/>
            </a:xfrm>
            <a:prstGeom prst="ellipse">
              <a:avLst/>
            </a:prstGeom>
            <a:gradFill flip="none" rotWithShape="1">
              <a:gsLst>
                <a:gs pos="0">
                  <a:srgbClr val="FEBFB0"/>
                </a:gs>
                <a:gs pos="39000">
                  <a:srgbClr val="FEBFB0"/>
                </a:gs>
                <a:gs pos="97000">
                  <a:srgbClr val="FFEAD9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962EB301-653B-7538-7C49-5A0ACF084BF0}"/>
                </a:ext>
              </a:extLst>
            </p:cNvPr>
            <p:cNvSpPr/>
            <p:nvPr/>
          </p:nvSpPr>
          <p:spPr>
            <a:xfrm>
              <a:off x="7391812" y="2216094"/>
              <a:ext cx="203200" cy="89056"/>
            </a:xfrm>
            <a:prstGeom prst="ellipse">
              <a:avLst/>
            </a:prstGeom>
            <a:gradFill flip="none" rotWithShape="1">
              <a:gsLst>
                <a:gs pos="0">
                  <a:srgbClr val="FEBFB0"/>
                </a:gs>
                <a:gs pos="39000">
                  <a:srgbClr val="FEBFB0"/>
                </a:gs>
                <a:gs pos="97000">
                  <a:srgbClr val="FFEAD9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B2F8778-CC0F-E359-3865-52F1E6E1003D}"/>
                </a:ext>
              </a:extLst>
            </p:cNvPr>
            <p:cNvSpPr/>
            <p:nvPr/>
          </p:nvSpPr>
          <p:spPr>
            <a:xfrm>
              <a:off x="7054486" y="2445164"/>
              <a:ext cx="380538" cy="375955"/>
            </a:xfrm>
            <a:custGeom>
              <a:avLst/>
              <a:gdLst>
                <a:gd name="connsiteX0" fmla="*/ 39713 w 382393"/>
                <a:gd name="connsiteY0" fmla="*/ 41275 h 458298"/>
                <a:gd name="connsiteX1" fmla="*/ 55588 w 382393"/>
                <a:gd name="connsiteY1" fmla="*/ 139700 h 458298"/>
                <a:gd name="connsiteX2" fmla="*/ 11138 w 382393"/>
                <a:gd name="connsiteY2" fmla="*/ 222250 h 458298"/>
                <a:gd name="connsiteX3" fmla="*/ 14313 w 382393"/>
                <a:gd name="connsiteY3" fmla="*/ 231775 h 458298"/>
                <a:gd name="connsiteX4" fmla="*/ 166713 w 382393"/>
                <a:gd name="connsiteY4" fmla="*/ 444500 h 458298"/>
                <a:gd name="connsiteX5" fmla="*/ 173063 w 382393"/>
                <a:gd name="connsiteY5" fmla="*/ 438150 h 458298"/>
                <a:gd name="connsiteX6" fmla="*/ 236563 w 382393"/>
                <a:gd name="connsiteY6" fmla="*/ 374650 h 458298"/>
                <a:gd name="connsiteX7" fmla="*/ 373088 w 382393"/>
                <a:gd name="connsiteY7" fmla="*/ 222250 h 458298"/>
                <a:gd name="connsiteX8" fmla="*/ 363563 w 382393"/>
                <a:gd name="connsiteY8" fmla="*/ 203200 h 458298"/>
                <a:gd name="connsiteX9" fmla="*/ 309588 w 382393"/>
                <a:gd name="connsiteY9" fmla="*/ 133350 h 458298"/>
                <a:gd name="connsiteX10" fmla="*/ 287363 w 382393"/>
                <a:gd name="connsiteY10" fmla="*/ 19050 h 458298"/>
                <a:gd name="connsiteX11" fmla="*/ 290538 w 382393"/>
                <a:gd name="connsiteY11" fmla="*/ 6350 h 458298"/>
                <a:gd name="connsiteX12" fmla="*/ 290538 w 382393"/>
                <a:gd name="connsiteY12" fmla="*/ 0 h 45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393" h="458298">
                  <a:moveTo>
                    <a:pt x="39713" y="41275"/>
                  </a:moveTo>
                  <a:cubicBezTo>
                    <a:pt x="50032" y="75406"/>
                    <a:pt x="60351" y="109538"/>
                    <a:pt x="55588" y="139700"/>
                  </a:cubicBezTo>
                  <a:cubicBezTo>
                    <a:pt x="50826" y="169863"/>
                    <a:pt x="18017" y="206904"/>
                    <a:pt x="11138" y="222250"/>
                  </a:cubicBezTo>
                  <a:cubicBezTo>
                    <a:pt x="4259" y="237596"/>
                    <a:pt x="-11616" y="194733"/>
                    <a:pt x="14313" y="231775"/>
                  </a:cubicBezTo>
                  <a:cubicBezTo>
                    <a:pt x="40242" y="268817"/>
                    <a:pt x="140255" y="410104"/>
                    <a:pt x="166713" y="444500"/>
                  </a:cubicBezTo>
                  <a:cubicBezTo>
                    <a:pt x="193171" y="478896"/>
                    <a:pt x="173063" y="438150"/>
                    <a:pt x="173063" y="438150"/>
                  </a:cubicBezTo>
                  <a:cubicBezTo>
                    <a:pt x="184705" y="426508"/>
                    <a:pt x="203225" y="410633"/>
                    <a:pt x="236563" y="374650"/>
                  </a:cubicBezTo>
                  <a:cubicBezTo>
                    <a:pt x="269901" y="338667"/>
                    <a:pt x="351921" y="250825"/>
                    <a:pt x="373088" y="222250"/>
                  </a:cubicBezTo>
                  <a:cubicBezTo>
                    <a:pt x="394255" y="193675"/>
                    <a:pt x="374146" y="218017"/>
                    <a:pt x="363563" y="203200"/>
                  </a:cubicBezTo>
                  <a:cubicBezTo>
                    <a:pt x="352980" y="188383"/>
                    <a:pt x="322288" y="164042"/>
                    <a:pt x="309588" y="133350"/>
                  </a:cubicBezTo>
                  <a:cubicBezTo>
                    <a:pt x="296888" y="102658"/>
                    <a:pt x="290538" y="40217"/>
                    <a:pt x="287363" y="19050"/>
                  </a:cubicBezTo>
                  <a:cubicBezTo>
                    <a:pt x="284188" y="-2117"/>
                    <a:pt x="290009" y="9525"/>
                    <a:pt x="290538" y="6350"/>
                  </a:cubicBezTo>
                  <a:cubicBezTo>
                    <a:pt x="291067" y="3175"/>
                    <a:pt x="290802" y="1587"/>
                    <a:pt x="290538" y="0"/>
                  </a:cubicBezTo>
                </a:path>
              </a:pathLst>
            </a:custGeom>
            <a:solidFill>
              <a:srgbClr val="FFE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B58063-4611-90CB-E0CF-3D7A0C67FCAC}"/>
                </a:ext>
              </a:extLst>
            </p:cNvPr>
            <p:cNvSpPr/>
            <p:nvPr/>
          </p:nvSpPr>
          <p:spPr>
            <a:xfrm>
              <a:off x="6606558" y="2595750"/>
              <a:ext cx="1300326" cy="401792"/>
            </a:xfrm>
            <a:custGeom>
              <a:avLst/>
              <a:gdLst>
                <a:gd name="connsiteX0" fmla="*/ 849712 w 1376892"/>
                <a:gd name="connsiteY0" fmla="*/ 181 h 432394"/>
                <a:gd name="connsiteX1" fmla="*/ 1087837 w 1376892"/>
                <a:gd name="connsiteY1" fmla="*/ 101781 h 432394"/>
                <a:gd name="connsiteX2" fmla="*/ 1259287 w 1376892"/>
                <a:gd name="connsiteY2" fmla="*/ 209731 h 432394"/>
                <a:gd name="connsiteX3" fmla="*/ 1278337 w 1376892"/>
                <a:gd name="connsiteY3" fmla="*/ 228781 h 432394"/>
                <a:gd name="connsiteX4" fmla="*/ 1373587 w 1376892"/>
                <a:gd name="connsiteY4" fmla="*/ 349431 h 432394"/>
                <a:gd name="connsiteX5" fmla="*/ 1338662 w 1376892"/>
                <a:gd name="connsiteY5" fmla="*/ 393881 h 432394"/>
                <a:gd name="connsiteX6" fmla="*/ 1183087 w 1376892"/>
                <a:gd name="connsiteY6" fmla="*/ 416106 h 432394"/>
                <a:gd name="connsiteX7" fmla="*/ 729062 w 1376892"/>
                <a:gd name="connsiteY7" fmla="*/ 431981 h 432394"/>
                <a:gd name="connsiteX8" fmla="*/ 402037 w 1376892"/>
                <a:gd name="connsiteY8" fmla="*/ 425631 h 432394"/>
                <a:gd name="connsiteX9" fmla="*/ 30562 w 1376892"/>
                <a:gd name="connsiteY9" fmla="*/ 403406 h 432394"/>
                <a:gd name="connsiteX10" fmla="*/ 30562 w 1376892"/>
                <a:gd name="connsiteY10" fmla="*/ 390706 h 432394"/>
                <a:gd name="connsiteX11" fmla="*/ 106762 w 1376892"/>
                <a:gd name="connsiteY11" fmla="*/ 228781 h 432394"/>
                <a:gd name="connsiteX12" fmla="*/ 205187 w 1376892"/>
                <a:gd name="connsiteY12" fmla="*/ 146231 h 432394"/>
                <a:gd name="connsiteX13" fmla="*/ 389337 w 1376892"/>
                <a:gd name="connsiteY13" fmla="*/ 57331 h 432394"/>
                <a:gd name="connsiteX14" fmla="*/ 513162 w 1376892"/>
                <a:gd name="connsiteY14" fmla="*/ 6531 h 432394"/>
                <a:gd name="connsiteX15" fmla="*/ 513162 w 1376892"/>
                <a:gd name="connsiteY15" fmla="*/ 9706 h 432394"/>
                <a:gd name="connsiteX16" fmla="*/ 494112 w 1376892"/>
                <a:gd name="connsiteY16" fmla="*/ 41456 h 432394"/>
                <a:gd name="connsiteX17" fmla="*/ 567137 w 1376892"/>
                <a:gd name="connsiteY17" fmla="*/ 143056 h 432394"/>
                <a:gd name="connsiteX18" fmla="*/ 640162 w 1376892"/>
                <a:gd name="connsiteY18" fmla="*/ 222431 h 432394"/>
                <a:gd name="connsiteX19" fmla="*/ 659212 w 1376892"/>
                <a:gd name="connsiteY19" fmla="*/ 241481 h 432394"/>
                <a:gd name="connsiteX20" fmla="*/ 757637 w 1376892"/>
                <a:gd name="connsiteY20" fmla="*/ 127181 h 432394"/>
                <a:gd name="connsiteX21" fmla="*/ 849712 w 1376892"/>
                <a:gd name="connsiteY21" fmla="*/ 181 h 43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76892" h="432394">
                  <a:moveTo>
                    <a:pt x="849712" y="181"/>
                  </a:moveTo>
                  <a:cubicBezTo>
                    <a:pt x="904745" y="-4052"/>
                    <a:pt x="1019574" y="66856"/>
                    <a:pt x="1087837" y="101781"/>
                  </a:cubicBezTo>
                  <a:cubicBezTo>
                    <a:pt x="1156100" y="136706"/>
                    <a:pt x="1227537" y="188564"/>
                    <a:pt x="1259287" y="209731"/>
                  </a:cubicBezTo>
                  <a:cubicBezTo>
                    <a:pt x="1291037" y="230898"/>
                    <a:pt x="1259287" y="205498"/>
                    <a:pt x="1278337" y="228781"/>
                  </a:cubicBezTo>
                  <a:cubicBezTo>
                    <a:pt x="1297387" y="252064"/>
                    <a:pt x="1363533" y="321914"/>
                    <a:pt x="1373587" y="349431"/>
                  </a:cubicBezTo>
                  <a:cubicBezTo>
                    <a:pt x="1383641" y="376948"/>
                    <a:pt x="1370412" y="382769"/>
                    <a:pt x="1338662" y="393881"/>
                  </a:cubicBezTo>
                  <a:cubicBezTo>
                    <a:pt x="1306912" y="404993"/>
                    <a:pt x="1284687" y="409756"/>
                    <a:pt x="1183087" y="416106"/>
                  </a:cubicBezTo>
                  <a:cubicBezTo>
                    <a:pt x="1081487" y="422456"/>
                    <a:pt x="729062" y="431981"/>
                    <a:pt x="729062" y="431981"/>
                  </a:cubicBezTo>
                  <a:cubicBezTo>
                    <a:pt x="598887" y="433569"/>
                    <a:pt x="518454" y="430394"/>
                    <a:pt x="402037" y="425631"/>
                  </a:cubicBezTo>
                  <a:cubicBezTo>
                    <a:pt x="285620" y="420869"/>
                    <a:pt x="92474" y="409227"/>
                    <a:pt x="30562" y="403406"/>
                  </a:cubicBezTo>
                  <a:cubicBezTo>
                    <a:pt x="-31350" y="397585"/>
                    <a:pt x="17862" y="419810"/>
                    <a:pt x="30562" y="390706"/>
                  </a:cubicBezTo>
                  <a:cubicBezTo>
                    <a:pt x="43262" y="361602"/>
                    <a:pt x="77658" y="269527"/>
                    <a:pt x="106762" y="228781"/>
                  </a:cubicBezTo>
                  <a:cubicBezTo>
                    <a:pt x="135866" y="188035"/>
                    <a:pt x="158091" y="174806"/>
                    <a:pt x="205187" y="146231"/>
                  </a:cubicBezTo>
                  <a:cubicBezTo>
                    <a:pt x="252283" y="117656"/>
                    <a:pt x="338008" y="80614"/>
                    <a:pt x="389337" y="57331"/>
                  </a:cubicBezTo>
                  <a:cubicBezTo>
                    <a:pt x="440666" y="34048"/>
                    <a:pt x="492524" y="14469"/>
                    <a:pt x="513162" y="6531"/>
                  </a:cubicBezTo>
                  <a:cubicBezTo>
                    <a:pt x="533799" y="-1407"/>
                    <a:pt x="516337" y="3885"/>
                    <a:pt x="513162" y="9706"/>
                  </a:cubicBezTo>
                  <a:cubicBezTo>
                    <a:pt x="509987" y="15527"/>
                    <a:pt x="485116" y="19231"/>
                    <a:pt x="494112" y="41456"/>
                  </a:cubicBezTo>
                  <a:cubicBezTo>
                    <a:pt x="503108" y="63681"/>
                    <a:pt x="542795" y="112894"/>
                    <a:pt x="567137" y="143056"/>
                  </a:cubicBezTo>
                  <a:cubicBezTo>
                    <a:pt x="591479" y="173219"/>
                    <a:pt x="624816" y="206027"/>
                    <a:pt x="640162" y="222431"/>
                  </a:cubicBezTo>
                  <a:cubicBezTo>
                    <a:pt x="655508" y="238835"/>
                    <a:pt x="639633" y="257356"/>
                    <a:pt x="659212" y="241481"/>
                  </a:cubicBezTo>
                  <a:cubicBezTo>
                    <a:pt x="678791" y="225606"/>
                    <a:pt x="728533" y="159989"/>
                    <a:pt x="757637" y="127181"/>
                  </a:cubicBezTo>
                  <a:cubicBezTo>
                    <a:pt x="786741" y="94373"/>
                    <a:pt x="794679" y="4414"/>
                    <a:pt x="849712" y="181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884EA94-57B2-7ED8-6133-32C9B5148B93}"/>
                </a:ext>
              </a:extLst>
            </p:cNvPr>
            <p:cNvSpPr/>
            <p:nvPr/>
          </p:nvSpPr>
          <p:spPr>
            <a:xfrm>
              <a:off x="7181219" y="2066799"/>
              <a:ext cx="35563" cy="171450"/>
            </a:xfrm>
            <a:custGeom>
              <a:avLst/>
              <a:gdLst>
                <a:gd name="connsiteX0" fmla="*/ 25594 w 35563"/>
                <a:gd name="connsiteY0" fmla="*/ 0 h 171450"/>
                <a:gd name="connsiteX1" fmla="*/ 35119 w 35563"/>
                <a:gd name="connsiteY1" fmla="*/ 57150 h 171450"/>
                <a:gd name="connsiteX2" fmla="*/ 12894 w 35563"/>
                <a:gd name="connsiteY2" fmla="*/ 130175 h 171450"/>
                <a:gd name="connsiteX3" fmla="*/ 194 w 35563"/>
                <a:gd name="connsiteY3" fmla="*/ 136525 h 171450"/>
                <a:gd name="connsiteX4" fmla="*/ 22419 w 35563"/>
                <a:gd name="connsiteY4" fmla="*/ 165100 h 171450"/>
                <a:gd name="connsiteX5" fmla="*/ 25594 w 35563"/>
                <a:gd name="connsiteY5" fmla="*/ 168275 h 171450"/>
                <a:gd name="connsiteX6" fmla="*/ 28769 w 35563"/>
                <a:gd name="connsiteY6" fmla="*/ 168275 h 171450"/>
                <a:gd name="connsiteX7" fmla="*/ 25594 w 35563"/>
                <a:gd name="connsiteY7" fmla="*/ 171450 h 171450"/>
                <a:gd name="connsiteX8" fmla="*/ 35119 w 35563"/>
                <a:gd name="connsiteY8" fmla="*/ 1619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63" h="171450">
                  <a:moveTo>
                    <a:pt x="25594" y="0"/>
                  </a:moveTo>
                  <a:cubicBezTo>
                    <a:pt x="31415" y="17727"/>
                    <a:pt x="37236" y="35454"/>
                    <a:pt x="35119" y="57150"/>
                  </a:cubicBezTo>
                  <a:cubicBezTo>
                    <a:pt x="33002" y="78846"/>
                    <a:pt x="18715" y="116946"/>
                    <a:pt x="12894" y="130175"/>
                  </a:cubicBezTo>
                  <a:cubicBezTo>
                    <a:pt x="7073" y="143404"/>
                    <a:pt x="-1394" y="130704"/>
                    <a:pt x="194" y="136525"/>
                  </a:cubicBezTo>
                  <a:cubicBezTo>
                    <a:pt x="1781" y="142346"/>
                    <a:pt x="18186" y="159808"/>
                    <a:pt x="22419" y="165100"/>
                  </a:cubicBezTo>
                  <a:cubicBezTo>
                    <a:pt x="26652" y="170392"/>
                    <a:pt x="24536" y="167746"/>
                    <a:pt x="25594" y="168275"/>
                  </a:cubicBezTo>
                  <a:cubicBezTo>
                    <a:pt x="26652" y="168804"/>
                    <a:pt x="28769" y="167746"/>
                    <a:pt x="28769" y="168275"/>
                  </a:cubicBezTo>
                  <a:lnTo>
                    <a:pt x="25594" y="171450"/>
                  </a:lnTo>
                  <a:lnTo>
                    <a:pt x="35119" y="161925"/>
                  </a:lnTo>
                </a:path>
              </a:pathLst>
            </a:custGeom>
            <a:solidFill>
              <a:srgbClr val="4D1D16"/>
            </a:solidFill>
            <a:ln>
              <a:solidFill>
                <a:srgbClr val="4D1D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5B36DAE-D106-9C0D-6EE5-85F9D0BBA534}"/>
                </a:ext>
              </a:extLst>
            </p:cNvPr>
            <p:cNvSpPr/>
            <p:nvPr/>
          </p:nvSpPr>
          <p:spPr>
            <a:xfrm rot="18669842">
              <a:off x="7113267" y="2254544"/>
              <a:ext cx="216981" cy="186430"/>
            </a:xfrm>
            <a:custGeom>
              <a:avLst/>
              <a:gdLst>
                <a:gd name="connsiteX0" fmla="*/ 42778 w 216981"/>
                <a:gd name="connsiteY0" fmla="*/ 294 h 186430"/>
                <a:gd name="connsiteX1" fmla="*/ 216345 w 216981"/>
                <a:gd name="connsiteY1" fmla="*/ 161160 h 186430"/>
                <a:gd name="connsiteX2" fmla="*/ 97811 w 216981"/>
                <a:gd name="connsiteY2" fmla="*/ 182327 h 186430"/>
                <a:gd name="connsiteX3" fmla="*/ 4678 w 216981"/>
                <a:gd name="connsiteY3" fmla="*/ 123060 h 186430"/>
                <a:gd name="connsiteX4" fmla="*/ 42778 w 216981"/>
                <a:gd name="connsiteY4" fmla="*/ 294 h 18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81" h="186430">
                  <a:moveTo>
                    <a:pt x="42778" y="294"/>
                  </a:moveTo>
                  <a:cubicBezTo>
                    <a:pt x="78056" y="6644"/>
                    <a:pt x="207173" y="130821"/>
                    <a:pt x="216345" y="161160"/>
                  </a:cubicBezTo>
                  <a:cubicBezTo>
                    <a:pt x="225517" y="191499"/>
                    <a:pt x="133089" y="188677"/>
                    <a:pt x="97811" y="182327"/>
                  </a:cubicBezTo>
                  <a:cubicBezTo>
                    <a:pt x="62533" y="175977"/>
                    <a:pt x="18083" y="154104"/>
                    <a:pt x="4678" y="123060"/>
                  </a:cubicBezTo>
                  <a:cubicBezTo>
                    <a:pt x="-8727" y="92016"/>
                    <a:pt x="7500" y="-6056"/>
                    <a:pt x="42778" y="294"/>
                  </a:cubicBezTo>
                  <a:close/>
                </a:path>
              </a:pathLst>
            </a:custGeom>
            <a:solidFill>
              <a:srgbClr val="E47976"/>
            </a:solidFill>
            <a:ln>
              <a:solidFill>
                <a:srgbClr val="4D1D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闭嘴状态">
            <a:extLst>
              <a:ext uri="{FF2B5EF4-FFF2-40B4-BE49-F238E27FC236}">
                <a16:creationId xmlns:a16="http://schemas.microsoft.com/office/drawing/2014/main" id="{013AE624-BDEC-AAE6-D131-C61455892D0A}"/>
              </a:ext>
            </a:extLst>
          </p:cNvPr>
          <p:cNvGrpSpPr/>
          <p:nvPr/>
        </p:nvGrpSpPr>
        <p:grpSpPr>
          <a:xfrm>
            <a:off x="459964" y="3140400"/>
            <a:ext cx="1300326" cy="1625395"/>
            <a:chOff x="3744750" y="1554578"/>
            <a:chExt cx="1300326" cy="1625395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A0E7603E-9202-6435-2658-94EA564F2432}"/>
                </a:ext>
              </a:extLst>
            </p:cNvPr>
            <p:cNvSpPr/>
            <p:nvPr/>
          </p:nvSpPr>
          <p:spPr>
            <a:xfrm>
              <a:off x="3811349" y="1569854"/>
              <a:ext cx="1112018" cy="1116195"/>
            </a:xfrm>
            <a:prstGeom prst="ellipse">
              <a:avLst/>
            </a:prstGeom>
            <a:solidFill>
              <a:srgbClr val="FFE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22AC005A-DFE6-7A08-1080-D828FF3599FC}"/>
                </a:ext>
              </a:extLst>
            </p:cNvPr>
            <p:cNvSpPr/>
            <p:nvPr/>
          </p:nvSpPr>
          <p:spPr>
            <a:xfrm>
              <a:off x="3814524" y="1554578"/>
              <a:ext cx="1073918" cy="508712"/>
            </a:xfrm>
            <a:custGeom>
              <a:avLst/>
              <a:gdLst>
                <a:gd name="connsiteX0" fmla="*/ 89013 w 930584"/>
                <a:gd name="connsiteY0" fmla="*/ 129472 h 493807"/>
                <a:gd name="connsiteX1" fmla="*/ 129473 w 930584"/>
                <a:gd name="connsiteY1" fmla="*/ 97104 h 493807"/>
                <a:gd name="connsiteX2" fmla="*/ 202301 w 930584"/>
                <a:gd name="connsiteY2" fmla="*/ 64736 h 493807"/>
                <a:gd name="connsiteX3" fmla="*/ 242761 w 930584"/>
                <a:gd name="connsiteY3" fmla="*/ 40460 h 493807"/>
                <a:gd name="connsiteX4" fmla="*/ 267037 w 930584"/>
                <a:gd name="connsiteY4" fmla="*/ 24276 h 493807"/>
                <a:gd name="connsiteX5" fmla="*/ 299406 w 930584"/>
                <a:gd name="connsiteY5" fmla="*/ 16184 h 493807"/>
                <a:gd name="connsiteX6" fmla="*/ 356050 w 930584"/>
                <a:gd name="connsiteY6" fmla="*/ 0 h 493807"/>
                <a:gd name="connsiteX7" fmla="*/ 598811 w 930584"/>
                <a:gd name="connsiteY7" fmla="*/ 8092 h 493807"/>
                <a:gd name="connsiteX8" fmla="*/ 647363 w 930584"/>
                <a:gd name="connsiteY8" fmla="*/ 32368 h 493807"/>
                <a:gd name="connsiteX9" fmla="*/ 728283 w 930584"/>
                <a:gd name="connsiteY9" fmla="*/ 89012 h 493807"/>
                <a:gd name="connsiteX10" fmla="*/ 776836 w 930584"/>
                <a:gd name="connsiteY10" fmla="*/ 121380 h 493807"/>
                <a:gd name="connsiteX11" fmla="*/ 801112 w 930584"/>
                <a:gd name="connsiteY11" fmla="*/ 137564 h 493807"/>
                <a:gd name="connsiteX12" fmla="*/ 825388 w 930584"/>
                <a:gd name="connsiteY12" fmla="*/ 153749 h 493807"/>
                <a:gd name="connsiteX13" fmla="*/ 849664 w 930584"/>
                <a:gd name="connsiteY13" fmla="*/ 178025 h 493807"/>
                <a:gd name="connsiteX14" fmla="*/ 865848 w 930584"/>
                <a:gd name="connsiteY14" fmla="*/ 202301 h 493807"/>
                <a:gd name="connsiteX15" fmla="*/ 898216 w 930584"/>
                <a:gd name="connsiteY15" fmla="*/ 226577 h 493807"/>
                <a:gd name="connsiteX16" fmla="*/ 930584 w 930584"/>
                <a:gd name="connsiteY16" fmla="*/ 283221 h 493807"/>
                <a:gd name="connsiteX17" fmla="*/ 857756 w 930584"/>
                <a:gd name="connsiteY17" fmla="*/ 339865 h 493807"/>
                <a:gd name="connsiteX18" fmla="*/ 809204 w 930584"/>
                <a:gd name="connsiteY18" fmla="*/ 380326 h 493807"/>
                <a:gd name="connsiteX19" fmla="*/ 768744 w 930584"/>
                <a:gd name="connsiteY19" fmla="*/ 436970 h 493807"/>
                <a:gd name="connsiteX20" fmla="*/ 744467 w 930584"/>
                <a:gd name="connsiteY20" fmla="*/ 461246 h 493807"/>
                <a:gd name="connsiteX21" fmla="*/ 695915 w 930584"/>
                <a:gd name="connsiteY21" fmla="*/ 477430 h 493807"/>
                <a:gd name="connsiteX22" fmla="*/ 687823 w 930584"/>
                <a:gd name="connsiteY22" fmla="*/ 396510 h 493807"/>
                <a:gd name="connsiteX23" fmla="*/ 679731 w 930584"/>
                <a:gd name="connsiteY23" fmla="*/ 307497 h 493807"/>
                <a:gd name="connsiteX24" fmla="*/ 655455 w 930584"/>
                <a:gd name="connsiteY24" fmla="*/ 356049 h 493807"/>
                <a:gd name="connsiteX25" fmla="*/ 623087 w 930584"/>
                <a:gd name="connsiteY25" fmla="*/ 404602 h 493807"/>
                <a:gd name="connsiteX26" fmla="*/ 590719 w 930584"/>
                <a:gd name="connsiteY26" fmla="*/ 428878 h 493807"/>
                <a:gd name="connsiteX27" fmla="*/ 534075 w 930584"/>
                <a:gd name="connsiteY27" fmla="*/ 461246 h 493807"/>
                <a:gd name="connsiteX28" fmla="*/ 525983 w 930584"/>
                <a:gd name="connsiteY28" fmla="*/ 388418 h 493807"/>
                <a:gd name="connsiteX29" fmla="*/ 517890 w 930584"/>
                <a:gd name="connsiteY29" fmla="*/ 412694 h 493807"/>
                <a:gd name="connsiteX30" fmla="*/ 493614 w 930584"/>
                <a:gd name="connsiteY30" fmla="*/ 420786 h 493807"/>
                <a:gd name="connsiteX31" fmla="*/ 428878 w 930584"/>
                <a:gd name="connsiteY31" fmla="*/ 436970 h 493807"/>
                <a:gd name="connsiteX32" fmla="*/ 356050 w 930584"/>
                <a:gd name="connsiteY32" fmla="*/ 477430 h 493807"/>
                <a:gd name="connsiteX33" fmla="*/ 315590 w 930584"/>
                <a:gd name="connsiteY33" fmla="*/ 485522 h 493807"/>
                <a:gd name="connsiteX34" fmla="*/ 283221 w 930584"/>
                <a:gd name="connsiteY34" fmla="*/ 461246 h 493807"/>
                <a:gd name="connsiteX35" fmla="*/ 161841 w 930584"/>
                <a:gd name="connsiteY35" fmla="*/ 477430 h 493807"/>
                <a:gd name="connsiteX36" fmla="*/ 137565 w 930584"/>
                <a:gd name="connsiteY36" fmla="*/ 493614 h 493807"/>
                <a:gd name="connsiteX37" fmla="*/ 97105 w 930584"/>
                <a:gd name="connsiteY37" fmla="*/ 493614 h 493807"/>
                <a:gd name="connsiteX38" fmla="*/ 8092 w 930584"/>
                <a:gd name="connsiteY38" fmla="*/ 461246 h 493807"/>
                <a:gd name="connsiteX39" fmla="*/ 0 w 930584"/>
                <a:gd name="connsiteY39" fmla="*/ 420786 h 493807"/>
                <a:gd name="connsiteX40" fmla="*/ 32368 w 930584"/>
                <a:gd name="connsiteY40" fmla="*/ 275129 h 493807"/>
                <a:gd name="connsiteX41" fmla="*/ 48552 w 930584"/>
                <a:gd name="connsiteY41" fmla="*/ 242761 h 493807"/>
                <a:gd name="connsiteX42" fmla="*/ 121381 w 930584"/>
                <a:gd name="connsiteY42" fmla="*/ 178025 h 493807"/>
                <a:gd name="connsiteX43" fmla="*/ 137565 w 930584"/>
                <a:gd name="connsiteY43" fmla="*/ 153749 h 493807"/>
                <a:gd name="connsiteX44" fmla="*/ 153749 w 930584"/>
                <a:gd name="connsiteY44" fmla="*/ 137564 h 493807"/>
                <a:gd name="connsiteX45" fmla="*/ 169933 w 930584"/>
                <a:gd name="connsiteY45" fmla="*/ 113288 h 493807"/>
                <a:gd name="connsiteX46" fmla="*/ 218485 w 930584"/>
                <a:gd name="connsiteY46" fmla="*/ 56644 h 493807"/>
                <a:gd name="connsiteX47" fmla="*/ 226577 w 930584"/>
                <a:gd name="connsiteY47" fmla="*/ 56644 h 49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0584" h="493807">
                  <a:moveTo>
                    <a:pt x="89013" y="129472"/>
                  </a:moveTo>
                  <a:cubicBezTo>
                    <a:pt x="102500" y="118683"/>
                    <a:pt x="115102" y="106684"/>
                    <a:pt x="129473" y="97104"/>
                  </a:cubicBezTo>
                  <a:cubicBezTo>
                    <a:pt x="155214" y="79943"/>
                    <a:pt x="174266" y="78754"/>
                    <a:pt x="202301" y="64736"/>
                  </a:cubicBezTo>
                  <a:cubicBezTo>
                    <a:pt x="216369" y="57702"/>
                    <a:pt x="229424" y="48796"/>
                    <a:pt x="242761" y="40460"/>
                  </a:cubicBezTo>
                  <a:cubicBezTo>
                    <a:pt x="251008" y="35306"/>
                    <a:pt x="258098" y="28107"/>
                    <a:pt x="267037" y="24276"/>
                  </a:cubicBezTo>
                  <a:cubicBezTo>
                    <a:pt x="277259" y="19895"/>
                    <a:pt x="288676" y="19110"/>
                    <a:pt x="299406" y="16184"/>
                  </a:cubicBezTo>
                  <a:cubicBezTo>
                    <a:pt x="318351" y="11017"/>
                    <a:pt x="337169" y="5395"/>
                    <a:pt x="356050" y="0"/>
                  </a:cubicBezTo>
                  <a:cubicBezTo>
                    <a:pt x="436970" y="2697"/>
                    <a:pt x="517994" y="3194"/>
                    <a:pt x="598811" y="8092"/>
                  </a:cubicBezTo>
                  <a:cubicBezTo>
                    <a:pt x="620030" y="9378"/>
                    <a:pt x="629995" y="22719"/>
                    <a:pt x="647363" y="32368"/>
                  </a:cubicBezTo>
                  <a:cubicBezTo>
                    <a:pt x="767522" y="99123"/>
                    <a:pt x="634245" y="13782"/>
                    <a:pt x="728283" y="89012"/>
                  </a:cubicBezTo>
                  <a:cubicBezTo>
                    <a:pt x="743472" y="101163"/>
                    <a:pt x="760652" y="110591"/>
                    <a:pt x="776836" y="121380"/>
                  </a:cubicBezTo>
                  <a:lnTo>
                    <a:pt x="801112" y="137564"/>
                  </a:lnTo>
                  <a:cubicBezTo>
                    <a:pt x="809204" y="142959"/>
                    <a:pt x="818511" y="146872"/>
                    <a:pt x="825388" y="153749"/>
                  </a:cubicBezTo>
                  <a:cubicBezTo>
                    <a:pt x="833480" y="161841"/>
                    <a:pt x="842338" y="169234"/>
                    <a:pt x="849664" y="178025"/>
                  </a:cubicBezTo>
                  <a:cubicBezTo>
                    <a:pt x="855890" y="185496"/>
                    <a:pt x="858971" y="195424"/>
                    <a:pt x="865848" y="202301"/>
                  </a:cubicBezTo>
                  <a:cubicBezTo>
                    <a:pt x="875385" y="211838"/>
                    <a:pt x="888679" y="217040"/>
                    <a:pt x="898216" y="226577"/>
                  </a:cubicBezTo>
                  <a:cubicBezTo>
                    <a:pt x="909654" y="238015"/>
                    <a:pt x="924237" y="270528"/>
                    <a:pt x="930584" y="283221"/>
                  </a:cubicBezTo>
                  <a:cubicBezTo>
                    <a:pt x="824032" y="354256"/>
                    <a:pt x="924308" y="282820"/>
                    <a:pt x="857756" y="339865"/>
                  </a:cubicBezTo>
                  <a:cubicBezTo>
                    <a:pt x="790443" y="397562"/>
                    <a:pt x="851240" y="338288"/>
                    <a:pt x="809204" y="380326"/>
                  </a:cubicBezTo>
                  <a:cubicBezTo>
                    <a:pt x="796681" y="430418"/>
                    <a:pt x="811416" y="400395"/>
                    <a:pt x="768744" y="436970"/>
                  </a:cubicBezTo>
                  <a:cubicBezTo>
                    <a:pt x="760055" y="444418"/>
                    <a:pt x="754471" y="455688"/>
                    <a:pt x="744467" y="461246"/>
                  </a:cubicBezTo>
                  <a:cubicBezTo>
                    <a:pt x="729554" y="469531"/>
                    <a:pt x="695915" y="477430"/>
                    <a:pt x="695915" y="477430"/>
                  </a:cubicBezTo>
                  <a:cubicBezTo>
                    <a:pt x="693218" y="450457"/>
                    <a:pt x="690393" y="423496"/>
                    <a:pt x="687823" y="396510"/>
                  </a:cubicBezTo>
                  <a:cubicBezTo>
                    <a:pt x="684998" y="366851"/>
                    <a:pt x="698342" y="330762"/>
                    <a:pt x="679731" y="307497"/>
                  </a:cubicBezTo>
                  <a:cubicBezTo>
                    <a:pt x="668428" y="293368"/>
                    <a:pt x="664572" y="340420"/>
                    <a:pt x="655455" y="356049"/>
                  </a:cubicBezTo>
                  <a:cubicBezTo>
                    <a:pt x="645654" y="372850"/>
                    <a:pt x="636009" y="390064"/>
                    <a:pt x="623087" y="404602"/>
                  </a:cubicBezTo>
                  <a:cubicBezTo>
                    <a:pt x="614127" y="414682"/>
                    <a:pt x="601694" y="421039"/>
                    <a:pt x="590719" y="428878"/>
                  </a:cubicBezTo>
                  <a:cubicBezTo>
                    <a:pt x="564031" y="447941"/>
                    <a:pt x="565684" y="445442"/>
                    <a:pt x="534075" y="461246"/>
                  </a:cubicBezTo>
                  <a:cubicBezTo>
                    <a:pt x="498587" y="372532"/>
                    <a:pt x="525983" y="463917"/>
                    <a:pt x="525983" y="388418"/>
                  </a:cubicBezTo>
                  <a:cubicBezTo>
                    <a:pt x="525983" y="379888"/>
                    <a:pt x="523922" y="406663"/>
                    <a:pt x="517890" y="412694"/>
                  </a:cubicBezTo>
                  <a:cubicBezTo>
                    <a:pt x="511858" y="418725"/>
                    <a:pt x="501889" y="418717"/>
                    <a:pt x="493614" y="420786"/>
                  </a:cubicBezTo>
                  <a:cubicBezTo>
                    <a:pt x="480570" y="424047"/>
                    <a:pt x="444012" y="428562"/>
                    <a:pt x="428878" y="436970"/>
                  </a:cubicBezTo>
                  <a:cubicBezTo>
                    <a:pt x="379566" y="464365"/>
                    <a:pt x="395999" y="467443"/>
                    <a:pt x="356050" y="477430"/>
                  </a:cubicBezTo>
                  <a:cubicBezTo>
                    <a:pt x="342707" y="480766"/>
                    <a:pt x="329077" y="482825"/>
                    <a:pt x="315590" y="485522"/>
                  </a:cubicBezTo>
                  <a:cubicBezTo>
                    <a:pt x="304800" y="477430"/>
                    <a:pt x="296590" y="463028"/>
                    <a:pt x="283221" y="461246"/>
                  </a:cubicBezTo>
                  <a:cubicBezTo>
                    <a:pt x="241683" y="455708"/>
                    <a:pt x="201257" y="467576"/>
                    <a:pt x="161841" y="477430"/>
                  </a:cubicBezTo>
                  <a:cubicBezTo>
                    <a:pt x="153749" y="482825"/>
                    <a:pt x="147102" y="495521"/>
                    <a:pt x="137565" y="493614"/>
                  </a:cubicBezTo>
                  <a:cubicBezTo>
                    <a:pt x="90624" y="484226"/>
                    <a:pt x="156981" y="433738"/>
                    <a:pt x="97105" y="493614"/>
                  </a:cubicBezTo>
                  <a:cubicBezTo>
                    <a:pt x="66399" y="489228"/>
                    <a:pt x="27937" y="492997"/>
                    <a:pt x="8092" y="461246"/>
                  </a:cubicBezTo>
                  <a:cubicBezTo>
                    <a:pt x="803" y="449583"/>
                    <a:pt x="2697" y="434273"/>
                    <a:pt x="0" y="420786"/>
                  </a:cubicBezTo>
                  <a:cubicBezTo>
                    <a:pt x="11690" y="350646"/>
                    <a:pt x="9601" y="332045"/>
                    <a:pt x="32368" y="275129"/>
                  </a:cubicBezTo>
                  <a:cubicBezTo>
                    <a:pt x="36848" y="263929"/>
                    <a:pt x="41146" y="252283"/>
                    <a:pt x="48552" y="242761"/>
                  </a:cubicBezTo>
                  <a:cubicBezTo>
                    <a:pt x="107488" y="166987"/>
                    <a:pt x="67434" y="231972"/>
                    <a:pt x="121381" y="178025"/>
                  </a:cubicBezTo>
                  <a:cubicBezTo>
                    <a:pt x="128258" y="171148"/>
                    <a:pt x="131490" y="161343"/>
                    <a:pt x="137565" y="153749"/>
                  </a:cubicBezTo>
                  <a:cubicBezTo>
                    <a:pt x="142331" y="147791"/>
                    <a:pt x="148983" y="143522"/>
                    <a:pt x="153749" y="137564"/>
                  </a:cubicBezTo>
                  <a:cubicBezTo>
                    <a:pt x="159824" y="129970"/>
                    <a:pt x="165108" y="121732"/>
                    <a:pt x="169933" y="113288"/>
                  </a:cubicBezTo>
                  <a:cubicBezTo>
                    <a:pt x="192076" y="74538"/>
                    <a:pt x="176548" y="81806"/>
                    <a:pt x="218485" y="56644"/>
                  </a:cubicBezTo>
                  <a:cubicBezTo>
                    <a:pt x="220798" y="55256"/>
                    <a:pt x="223880" y="56644"/>
                    <a:pt x="226577" y="5664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33090386-1561-7BB7-5883-1AE664E40532}"/>
                </a:ext>
              </a:extLst>
            </p:cNvPr>
            <p:cNvGrpSpPr/>
            <p:nvPr/>
          </p:nvGrpSpPr>
          <p:grpSpPr>
            <a:xfrm>
              <a:off x="3882259" y="2097395"/>
              <a:ext cx="943473" cy="226900"/>
              <a:chOff x="1401992" y="3006795"/>
              <a:chExt cx="1484640" cy="328479"/>
            </a:xfrm>
          </p:grpSpPr>
          <p:sp>
            <p:nvSpPr>
              <p:cNvPr id="72" name="空心弧 71">
                <a:extLst>
                  <a:ext uri="{FF2B5EF4-FFF2-40B4-BE49-F238E27FC236}">
                    <a16:creationId xmlns:a16="http://schemas.microsoft.com/office/drawing/2014/main" id="{DF2A9975-39C4-D769-C2A8-CD9E881858C3}"/>
                  </a:ext>
                </a:extLst>
              </p:cNvPr>
              <p:cNvSpPr/>
              <p:nvPr/>
            </p:nvSpPr>
            <p:spPr>
              <a:xfrm>
                <a:off x="2034137" y="3069575"/>
                <a:ext cx="223431" cy="99046"/>
              </a:xfrm>
              <a:prstGeom prst="blockArc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: 圆角 72">
                <a:extLst>
                  <a:ext uri="{FF2B5EF4-FFF2-40B4-BE49-F238E27FC236}">
                    <a16:creationId xmlns:a16="http://schemas.microsoft.com/office/drawing/2014/main" id="{95BEF3EF-4FDD-6513-8378-B85EC0B3B5E3}"/>
                  </a:ext>
                </a:extLst>
              </p:cNvPr>
              <p:cNvSpPr/>
              <p:nvPr/>
            </p:nvSpPr>
            <p:spPr>
              <a:xfrm>
                <a:off x="2242102" y="3011593"/>
                <a:ext cx="598811" cy="32368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F2FB701B-4C34-5D6A-D197-C1E000BE3CFC}"/>
                  </a:ext>
                </a:extLst>
              </p:cNvPr>
              <p:cNvSpPr/>
              <p:nvPr/>
            </p:nvSpPr>
            <p:spPr>
              <a:xfrm>
                <a:off x="1447711" y="3006795"/>
                <a:ext cx="598811" cy="323681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297124D-FC99-D9AC-DCDA-9C8C594FA5BA}"/>
                  </a:ext>
                </a:extLst>
              </p:cNvPr>
              <p:cNvSpPr/>
              <p:nvPr/>
            </p:nvSpPr>
            <p:spPr>
              <a:xfrm>
                <a:off x="1401992" y="3140046"/>
                <a:ext cx="45719" cy="571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916AC5B0-3C5F-7FDE-37FD-5323D0256CBA}"/>
                  </a:ext>
                </a:extLst>
              </p:cNvPr>
              <p:cNvSpPr/>
              <p:nvPr/>
            </p:nvSpPr>
            <p:spPr>
              <a:xfrm>
                <a:off x="2840913" y="3140046"/>
                <a:ext cx="45719" cy="5715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9CBB4CAE-289E-E594-6A58-AB67BB2FB1F8}"/>
                </a:ext>
              </a:extLst>
            </p:cNvPr>
            <p:cNvGrpSpPr/>
            <p:nvPr/>
          </p:nvGrpSpPr>
          <p:grpSpPr>
            <a:xfrm>
              <a:off x="4063907" y="2126999"/>
              <a:ext cx="580178" cy="164355"/>
              <a:chOff x="2473383" y="2313308"/>
              <a:chExt cx="617996" cy="154725"/>
            </a:xfrm>
          </p:grpSpPr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7A265900-B265-0040-E243-49BC81174182}"/>
                  </a:ext>
                </a:extLst>
              </p:cNvPr>
              <p:cNvSpPr/>
              <p:nvPr/>
            </p:nvSpPr>
            <p:spPr>
              <a:xfrm>
                <a:off x="2918865" y="2313308"/>
                <a:ext cx="172514" cy="1547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>
                <a:extLst>
                  <a:ext uri="{FF2B5EF4-FFF2-40B4-BE49-F238E27FC236}">
                    <a16:creationId xmlns:a16="http://schemas.microsoft.com/office/drawing/2014/main" id="{3AB2C6DB-6D60-CC46-77E6-2AC19B447DE9}"/>
                  </a:ext>
                </a:extLst>
              </p:cNvPr>
              <p:cNvSpPr/>
              <p:nvPr/>
            </p:nvSpPr>
            <p:spPr>
              <a:xfrm>
                <a:off x="2939537" y="2355891"/>
                <a:ext cx="78328" cy="638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>
                <a:extLst>
                  <a:ext uri="{FF2B5EF4-FFF2-40B4-BE49-F238E27FC236}">
                    <a16:creationId xmlns:a16="http://schemas.microsoft.com/office/drawing/2014/main" id="{3E29D194-6A0A-C771-D570-4CE0D83E4643}"/>
                  </a:ext>
                </a:extLst>
              </p:cNvPr>
              <p:cNvSpPr/>
              <p:nvPr/>
            </p:nvSpPr>
            <p:spPr>
              <a:xfrm>
                <a:off x="2473383" y="2313308"/>
                <a:ext cx="172514" cy="1547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椭圆 70">
                <a:extLst>
                  <a:ext uri="{FF2B5EF4-FFF2-40B4-BE49-F238E27FC236}">
                    <a16:creationId xmlns:a16="http://schemas.microsoft.com/office/drawing/2014/main" id="{44777636-DE90-FB5A-0BE6-FB3BBEEEC719}"/>
                  </a:ext>
                </a:extLst>
              </p:cNvPr>
              <p:cNvSpPr/>
              <p:nvPr/>
            </p:nvSpPr>
            <p:spPr>
              <a:xfrm>
                <a:off x="2533175" y="2355891"/>
                <a:ext cx="78328" cy="6382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E00CA01-5871-9816-77A7-9DA01218F990}"/>
                </a:ext>
              </a:extLst>
            </p:cNvPr>
            <p:cNvSpPr/>
            <p:nvPr/>
          </p:nvSpPr>
          <p:spPr>
            <a:xfrm>
              <a:off x="3818999" y="2182847"/>
              <a:ext cx="64005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D83DBA85-F230-48A8-6245-95224BD53EB4}"/>
                </a:ext>
              </a:extLst>
            </p:cNvPr>
            <p:cNvSpPr/>
            <p:nvPr/>
          </p:nvSpPr>
          <p:spPr>
            <a:xfrm>
              <a:off x="4820835" y="2182847"/>
              <a:ext cx="10013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80CAE380-3FFD-3DDC-DE99-04D63BA6CDF2}"/>
                </a:ext>
              </a:extLst>
            </p:cNvPr>
            <p:cNvSpPr/>
            <p:nvPr/>
          </p:nvSpPr>
          <p:spPr>
            <a:xfrm>
              <a:off x="3962307" y="2414459"/>
              <a:ext cx="203200" cy="89056"/>
            </a:xfrm>
            <a:prstGeom prst="ellipse">
              <a:avLst/>
            </a:prstGeom>
            <a:gradFill flip="none" rotWithShape="1">
              <a:gsLst>
                <a:gs pos="0">
                  <a:srgbClr val="FEBFB0"/>
                </a:gs>
                <a:gs pos="39000">
                  <a:srgbClr val="FEBFB0"/>
                </a:gs>
                <a:gs pos="97000">
                  <a:srgbClr val="FFEAD9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09260551-D220-3BE2-0BA9-5CBAD26F24DD}"/>
                </a:ext>
              </a:extLst>
            </p:cNvPr>
            <p:cNvSpPr/>
            <p:nvPr/>
          </p:nvSpPr>
          <p:spPr>
            <a:xfrm>
              <a:off x="4530004" y="2398525"/>
              <a:ext cx="203200" cy="89056"/>
            </a:xfrm>
            <a:prstGeom prst="ellipse">
              <a:avLst/>
            </a:prstGeom>
            <a:gradFill flip="none" rotWithShape="1">
              <a:gsLst>
                <a:gs pos="0">
                  <a:srgbClr val="FEBFB0"/>
                </a:gs>
                <a:gs pos="39000">
                  <a:srgbClr val="FEBFB0"/>
                </a:gs>
                <a:gs pos="97000">
                  <a:srgbClr val="FFEAD9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7FCD24D5-B6FC-B1F0-E04A-87BDA453D8C7}"/>
                </a:ext>
              </a:extLst>
            </p:cNvPr>
            <p:cNvSpPr/>
            <p:nvPr/>
          </p:nvSpPr>
          <p:spPr>
            <a:xfrm>
              <a:off x="4192678" y="2627595"/>
              <a:ext cx="380538" cy="375955"/>
            </a:xfrm>
            <a:custGeom>
              <a:avLst/>
              <a:gdLst>
                <a:gd name="connsiteX0" fmla="*/ 39713 w 382393"/>
                <a:gd name="connsiteY0" fmla="*/ 41275 h 458298"/>
                <a:gd name="connsiteX1" fmla="*/ 55588 w 382393"/>
                <a:gd name="connsiteY1" fmla="*/ 139700 h 458298"/>
                <a:gd name="connsiteX2" fmla="*/ 11138 w 382393"/>
                <a:gd name="connsiteY2" fmla="*/ 222250 h 458298"/>
                <a:gd name="connsiteX3" fmla="*/ 14313 w 382393"/>
                <a:gd name="connsiteY3" fmla="*/ 231775 h 458298"/>
                <a:gd name="connsiteX4" fmla="*/ 166713 w 382393"/>
                <a:gd name="connsiteY4" fmla="*/ 444500 h 458298"/>
                <a:gd name="connsiteX5" fmla="*/ 173063 w 382393"/>
                <a:gd name="connsiteY5" fmla="*/ 438150 h 458298"/>
                <a:gd name="connsiteX6" fmla="*/ 236563 w 382393"/>
                <a:gd name="connsiteY6" fmla="*/ 374650 h 458298"/>
                <a:gd name="connsiteX7" fmla="*/ 373088 w 382393"/>
                <a:gd name="connsiteY7" fmla="*/ 222250 h 458298"/>
                <a:gd name="connsiteX8" fmla="*/ 363563 w 382393"/>
                <a:gd name="connsiteY8" fmla="*/ 203200 h 458298"/>
                <a:gd name="connsiteX9" fmla="*/ 309588 w 382393"/>
                <a:gd name="connsiteY9" fmla="*/ 133350 h 458298"/>
                <a:gd name="connsiteX10" fmla="*/ 287363 w 382393"/>
                <a:gd name="connsiteY10" fmla="*/ 19050 h 458298"/>
                <a:gd name="connsiteX11" fmla="*/ 290538 w 382393"/>
                <a:gd name="connsiteY11" fmla="*/ 6350 h 458298"/>
                <a:gd name="connsiteX12" fmla="*/ 290538 w 382393"/>
                <a:gd name="connsiteY12" fmla="*/ 0 h 45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2393" h="458298">
                  <a:moveTo>
                    <a:pt x="39713" y="41275"/>
                  </a:moveTo>
                  <a:cubicBezTo>
                    <a:pt x="50032" y="75406"/>
                    <a:pt x="60351" y="109538"/>
                    <a:pt x="55588" y="139700"/>
                  </a:cubicBezTo>
                  <a:cubicBezTo>
                    <a:pt x="50826" y="169863"/>
                    <a:pt x="18017" y="206904"/>
                    <a:pt x="11138" y="222250"/>
                  </a:cubicBezTo>
                  <a:cubicBezTo>
                    <a:pt x="4259" y="237596"/>
                    <a:pt x="-11616" y="194733"/>
                    <a:pt x="14313" y="231775"/>
                  </a:cubicBezTo>
                  <a:cubicBezTo>
                    <a:pt x="40242" y="268817"/>
                    <a:pt x="140255" y="410104"/>
                    <a:pt x="166713" y="444500"/>
                  </a:cubicBezTo>
                  <a:cubicBezTo>
                    <a:pt x="193171" y="478896"/>
                    <a:pt x="173063" y="438150"/>
                    <a:pt x="173063" y="438150"/>
                  </a:cubicBezTo>
                  <a:cubicBezTo>
                    <a:pt x="184705" y="426508"/>
                    <a:pt x="203225" y="410633"/>
                    <a:pt x="236563" y="374650"/>
                  </a:cubicBezTo>
                  <a:cubicBezTo>
                    <a:pt x="269901" y="338667"/>
                    <a:pt x="351921" y="250825"/>
                    <a:pt x="373088" y="222250"/>
                  </a:cubicBezTo>
                  <a:cubicBezTo>
                    <a:pt x="394255" y="193675"/>
                    <a:pt x="374146" y="218017"/>
                    <a:pt x="363563" y="203200"/>
                  </a:cubicBezTo>
                  <a:cubicBezTo>
                    <a:pt x="352980" y="188383"/>
                    <a:pt x="322288" y="164042"/>
                    <a:pt x="309588" y="133350"/>
                  </a:cubicBezTo>
                  <a:cubicBezTo>
                    <a:pt x="296888" y="102658"/>
                    <a:pt x="290538" y="40217"/>
                    <a:pt x="287363" y="19050"/>
                  </a:cubicBezTo>
                  <a:cubicBezTo>
                    <a:pt x="284188" y="-2117"/>
                    <a:pt x="290009" y="9525"/>
                    <a:pt x="290538" y="6350"/>
                  </a:cubicBezTo>
                  <a:cubicBezTo>
                    <a:pt x="291067" y="3175"/>
                    <a:pt x="290802" y="1587"/>
                    <a:pt x="290538" y="0"/>
                  </a:cubicBezTo>
                </a:path>
              </a:pathLst>
            </a:custGeom>
            <a:solidFill>
              <a:srgbClr val="FFEA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FAF8CC35-CF9F-485F-349F-973202AF6070}"/>
                </a:ext>
              </a:extLst>
            </p:cNvPr>
            <p:cNvSpPr/>
            <p:nvPr/>
          </p:nvSpPr>
          <p:spPr>
            <a:xfrm>
              <a:off x="3744750" y="2778181"/>
              <a:ext cx="1300326" cy="401792"/>
            </a:xfrm>
            <a:custGeom>
              <a:avLst/>
              <a:gdLst>
                <a:gd name="connsiteX0" fmla="*/ 849712 w 1376892"/>
                <a:gd name="connsiteY0" fmla="*/ 181 h 432394"/>
                <a:gd name="connsiteX1" fmla="*/ 1087837 w 1376892"/>
                <a:gd name="connsiteY1" fmla="*/ 101781 h 432394"/>
                <a:gd name="connsiteX2" fmla="*/ 1259287 w 1376892"/>
                <a:gd name="connsiteY2" fmla="*/ 209731 h 432394"/>
                <a:gd name="connsiteX3" fmla="*/ 1278337 w 1376892"/>
                <a:gd name="connsiteY3" fmla="*/ 228781 h 432394"/>
                <a:gd name="connsiteX4" fmla="*/ 1373587 w 1376892"/>
                <a:gd name="connsiteY4" fmla="*/ 349431 h 432394"/>
                <a:gd name="connsiteX5" fmla="*/ 1338662 w 1376892"/>
                <a:gd name="connsiteY5" fmla="*/ 393881 h 432394"/>
                <a:gd name="connsiteX6" fmla="*/ 1183087 w 1376892"/>
                <a:gd name="connsiteY6" fmla="*/ 416106 h 432394"/>
                <a:gd name="connsiteX7" fmla="*/ 729062 w 1376892"/>
                <a:gd name="connsiteY7" fmla="*/ 431981 h 432394"/>
                <a:gd name="connsiteX8" fmla="*/ 402037 w 1376892"/>
                <a:gd name="connsiteY8" fmla="*/ 425631 h 432394"/>
                <a:gd name="connsiteX9" fmla="*/ 30562 w 1376892"/>
                <a:gd name="connsiteY9" fmla="*/ 403406 h 432394"/>
                <a:gd name="connsiteX10" fmla="*/ 30562 w 1376892"/>
                <a:gd name="connsiteY10" fmla="*/ 390706 h 432394"/>
                <a:gd name="connsiteX11" fmla="*/ 106762 w 1376892"/>
                <a:gd name="connsiteY11" fmla="*/ 228781 h 432394"/>
                <a:gd name="connsiteX12" fmla="*/ 205187 w 1376892"/>
                <a:gd name="connsiteY12" fmla="*/ 146231 h 432394"/>
                <a:gd name="connsiteX13" fmla="*/ 389337 w 1376892"/>
                <a:gd name="connsiteY13" fmla="*/ 57331 h 432394"/>
                <a:gd name="connsiteX14" fmla="*/ 513162 w 1376892"/>
                <a:gd name="connsiteY14" fmla="*/ 6531 h 432394"/>
                <a:gd name="connsiteX15" fmla="*/ 513162 w 1376892"/>
                <a:gd name="connsiteY15" fmla="*/ 9706 h 432394"/>
                <a:gd name="connsiteX16" fmla="*/ 494112 w 1376892"/>
                <a:gd name="connsiteY16" fmla="*/ 41456 h 432394"/>
                <a:gd name="connsiteX17" fmla="*/ 567137 w 1376892"/>
                <a:gd name="connsiteY17" fmla="*/ 143056 h 432394"/>
                <a:gd name="connsiteX18" fmla="*/ 640162 w 1376892"/>
                <a:gd name="connsiteY18" fmla="*/ 222431 h 432394"/>
                <a:gd name="connsiteX19" fmla="*/ 659212 w 1376892"/>
                <a:gd name="connsiteY19" fmla="*/ 241481 h 432394"/>
                <a:gd name="connsiteX20" fmla="*/ 757637 w 1376892"/>
                <a:gd name="connsiteY20" fmla="*/ 127181 h 432394"/>
                <a:gd name="connsiteX21" fmla="*/ 849712 w 1376892"/>
                <a:gd name="connsiteY21" fmla="*/ 181 h 43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76892" h="432394">
                  <a:moveTo>
                    <a:pt x="849712" y="181"/>
                  </a:moveTo>
                  <a:cubicBezTo>
                    <a:pt x="904745" y="-4052"/>
                    <a:pt x="1019574" y="66856"/>
                    <a:pt x="1087837" y="101781"/>
                  </a:cubicBezTo>
                  <a:cubicBezTo>
                    <a:pt x="1156100" y="136706"/>
                    <a:pt x="1227537" y="188564"/>
                    <a:pt x="1259287" y="209731"/>
                  </a:cubicBezTo>
                  <a:cubicBezTo>
                    <a:pt x="1291037" y="230898"/>
                    <a:pt x="1259287" y="205498"/>
                    <a:pt x="1278337" y="228781"/>
                  </a:cubicBezTo>
                  <a:cubicBezTo>
                    <a:pt x="1297387" y="252064"/>
                    <a:pt x="1363533" y="321914"/>
                    <a:pt x="1373587" y="349431"/>
                  </a:cubicBezTo>
                  <a:cubicBezTo>
                    <a:pt x="1383641" y="376948"/>
                    <a:pt x="1370412" y="382769"/>
                    <a:pt x="1338662" y="393881"/>
                  </a:cubicBezTo>
                  <a:cubicBezTo>
                    <a:pt x="1306912" y="404993"/>
                    <a:pt x="1284687" y="409756"/>
                    <a:pt x="1183087" y="416106"/>
                  </a:cubicBezTo>
                  <a:cubicBezTo>
                    <a:pt x="1081487" y="422456"/>
                    <a:pt x="729062" y="431981"/>
                    <a:pt x="729062" y="431981"/>
                  </a:cubicBezTo>
                  <a:cubicBezTo>
                    <a:pt x="598887" y="433569"/>
                    <a:pt x="518454" y="430394"/>
                    <a:pt x="402037" y="425631"/>
                  </a:cubicBezTo>
                  <a:cubicBezTo>
                    <a:pt x="285620" y="420869"/>
                    <a:pt x="92474" y="409227"/>
                    <a:pt x="30562" y="403406"/>
                  </a:cubicBezTo>
                  <a:cubicBezTo>
                    <a:pt x="-31350" y="397585"/>
                    <a:pt x="17862" y="419810"/>
                    <a:pt x="30562" y="390706"/>
                  </a:cubicBezTo>
                  <a:cubicBezTo>
                    <a:pt x="43262" y="361602"/>
                    <a:pt x="77658" y="269527"/>
                    <a:pt x="106762" y="228781"/>
                  </a:cubicBezTo>
                  <a:cubicBezTo>
                    <a:pt x="135866" y="188035"/>
                    <a:pt x="158091" y="174806"/>
                    <a:pt x="205187" y="146231"/>
                  </a:cubicBezTo>
                  <a:cubicBezTo>
                    <a:pt x="252283" y="117656"/>
                    <a:pt x="338008" y="80614"/>
                    <a:pt x="389337" y="57331"/>
                  </a:cubicBezTo>
                  <a:cubicBezTo>
                    <a:pt x="440666" y="34048"/>
                    <a:pt x="492524" y="14469"/>
                    <a:pt x="513162" y="6531"/>
                  </a:cubicBezTo>
                  <a:cubicBezTo>
                    <a:pt x="533799" y="-1407"/>
                    <a:pt x="516337" y="3885"/>
                    <a:pt x="513162" y="9706"/>
                  </a:cubicBezTo>
                  <a:cubicBezTo>
                    <a:pt x="509987" y="15527"/>
                    <a:pt x="485116" y="19231"/>
                    <a:pt x="494112" y="41456"/>
                  </a:cubicBezTo>
                  <a:cubicBezTo>
                    <a:pt x="503108" y="63681"/>
                    <a:pt x="542795" y="112894"/>
                    <a:pt x="567137" y="143056"/>
                  </a:cubicBezTo>
                  <a:cubicBezTo>
                    <a:pt x="591479" y="173219"/>
                    <a:pt x="624816" y="206027"/>
                    <a:pt x="640162" y="222431"/>
                  </a:cubicBezTo>
                  <a:cubicBezTo>
                    <a:pt x="655508" y="238835"/>
                    <a:pt x="639633" y="257356"/>
                    <a:pt x="659212" y="241481"/>
                  </a:cubicBezTo>
                  <a:cubicBezTo>
                    <a:pt x="678791" y="225606"/>
                    <a:pt x="728533" y="159989"/>
                    <a:pt x="757637" y="127181"/>
                  </a:cubicBezTo>
                  <a:cubicBezTo>
                    <a:pt x="786741" y="94373"/>
                    <a:pt x="794679" y="4414"/>
                    <a:pt x="849712" y="181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9B6C6891-A3FE-DA0A-2600-5643C63A7FB1}"/>
                </a:ext>
              </a:extLst>
            </p:cNvPr>
            <p:cNvSpPr/>
            <p:nvPr/>
          </p:nvSpPr>
          <p:spPr>
            <a:xfrm>
              <a:off x="4319411" y="2249230"/>
              <a:ext cx="35563" cy="171450"/>
            </a:xfrm>
            <a:custGeom>
              <a:avLst/>
              <a:gdLst>
                <a:gd name="connsiteX0" fmla="*/ 25594 w 35563"/>
                <a:gd name="connsiteY0" fmla="*/ 0 h 171450"/>
                <a:gd name="connsiteX1" fmla="*/ 35119 w 35563"/>
                <a:gd name="connsiteY1" fmla="*/ 57150 h 171450"/>
                <a:gd name="connsiteX2" fmla="*/ 12894 w 35563"/>
                <a:gd name="connsiteY2" fmla="*/ 130175 h 171450"/>
                <a:gd name="connsiteX3" fmla="*/ 194 w 35563"/>
                <a:gd name="connsiteY3" fmla="*/ 136525 h 171450"/>
                <a:gd name="connsiteX4" fmla="*/ 22419 w 35563"/>
                <a:gd name="connsiteY4" fmla="*/ 165100 h 171450"/>
                <a:gd name="connsiteX5" fmla="*/ 25594 w 35563"/>
                <a:gd name="connsiteY5" fmla="*/ 168275 h 171450"/>
                <a:gd name="connsiteX6" fmla="*/ 28769 w 35563"/>
                <a:gd name="connsiteY6" fmla="*/ 168275 h 171450"/>
                <a:gd name="connsiteX7" fmla="*/ 25594 w 35563"/>
                <a:gd name="connsiteY7" fmla="*/ 171450 h 171450"/>
                <a:gd name="connsiteX8" fmla="*/ 35119 w 35563"/>
                <a:gd name="connsiteY8" fmla="*/ 1619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63" h="171450">
                  <a:moveTo>
                    <a:pt x="25594" y="0"/>
                  </a:moveTo>
                  <a:cubicBezTo>
                    <a:pt x="31415" y="17727"/>
                    <a:pt x="37236" y="35454"/>
                    <a:pt x="35119" y="57150"/>
                  </a:cubicBezTo>
                  <a:cubicBezTo>
                    <a:pt x="33002" y="78846"/>
                    <a:pt x="18715" y="116946"/>
                    <a:pt x="12894" y="130175"/>
                  </a:cubicBezTo>
                  <a:cubicBezTo>
                    <a:pt x="7073" y="143404"/>
                    <a:pt x="-1394" y="130704"/>
                    <a:pt x="194" y="136525"/>
                  </a:cubicBezTo>
                  <a:cubicBezTo>
                    <a:pt x="1781" y="142346"/>
                    <a:pt x="18186" y="159808"/>
                    <a:pt x="22419" y="165100"/>
                  </a:cubicBezTo>
                  <a:cubicBezTo>
                    <a:pt x="26652" y="170392"/>
                    <a:pt x="24536" y="167746"/>
                    <a:pt x="25594" y="168275"/>
                  </a:cubicBezTo>
                  <a:cubicBezTo>
                    <a:pt x="26652" y="168804"/>
                    <a:pt x="28769" y="167746"/>
                    <a:pt x="28769" y="168275"/>
                  </a:cubicBezTo>
                  <a:lnTo>
                    <a:pt x="25594" y="171450"/>
                  </a:lnTo>
                  <a:lnTo>
                    <a:pt x="35119" y="161925"/>
                  </a:lnTo>
                </a:path>
              </a:pathLst>
            </a:custGeom>
            <a:solidFill>
              <a:srgbClr val="4D1D16"/>
            </a:solidFill>
            <a:ln>
              <a:solidFill>
                <a:srgbClr val="4D1D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A71176A9-7537-0267-6AAD-0A034CBDBC0D}"/>
                </a:ext>
              </a:extLst>
            </p:cNvPr>
            <p:cNvSpPr/>
            <p:nvPr/>
          </p:nvSpPr>
          <p:spPr>
            <a:xfrm rot="920770">
              <a:off x="4295899" y="2512603"/>
              <a:ext cx="112286" cy="45719"/>
            </a:xfrm>
            <a:custGeom>
              <a:avLst/>
              <a:gdLst>
                <a:gd name="connsiteX0" fmla="*/ 0 w 66675"/>
                <a:gd name="connsiteY0" fmla="*/ 16644 h 16644"/>
                <a:gd name="connsiteX1" fmla="*/ 47625 w 66675"/>
                <a:gd name="connsiteY1" fmla="*/ 769 h 16644"/>
                <a:gd name="connsiteX2" fmla="*/ 66675 w 66675"/>
                <a:gd name="connsiteY2" fmla="*/ 39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16644">
                  <a:moveTo>
                    <a:pt x="0" y="16644"/>
                  </a:moveTo>
                  <a:cubicBezTo>
                    <a:pt x="18256" y="9765"/>
                    <a:pt x="36513" y="2886"/>
                    <a:pt x="47625" y="769"/>
                  </a:cubicBezTo>
                  <a:cubicBezTo>
                    <a:pt x="58737" y="-1348"/>
                    <a:pt x="62706" y="1298"/>
                    <a:pt x="66675" y="3944"/>
                  </a:cubicBezTo>
                </a:path>
              </a:pathLst>
            </a:custGeom>
            <a:solidFill>
              <a:srgbClr val="4D1D16"/>
            </a:solidFill>
            <a:ln>
              <a:solidFill>
                <a:srgbClr val="4D1D1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945894"/>
      </p:ext>
    </p:extLst>
  </p:cSld>
  <p:clrMapOvr>
    <a:masterClrMapping/>
  </p:clrMapOvr>
  <p:transition spd="med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400" tmFilter="0,0; .5, 1; 1, 1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40"/>
                                </p:stCondLst>
                                <p:childTnLst>
                                  <p:par>
                                    <p:cTn id="21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4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4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40"/>
                                </p:stCondLst>
                                <p:childTnLst>
                                  <p:par>
                                    <p:cTn id="3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4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4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04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40"/>
                                </p:stCondLst>
                                <p:childTnLst>
                                  <p:par>
                                    <p:cTn id="5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4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40"/>
                                </p:stCondLst>
                                <p:childTnLst>
                                  <p:par>
                                    <p:cTn id="6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04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540"/>
                                </p:stCondLst>
                                <p:childTnLst>
                                  <p:par>
                                    <p:cTn id="79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040"/>
                                </p:stCondLst>
                                <p:childTnLst>
                                  <p:par>
                                    <p:cTn id="8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7540"/>
                                </p:stCondLst>
                                <p:childTnLst>
                                  <p:par>
                                    <p:cTn id="8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35" presetClass="emp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9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35" presetClass="emp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10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35" presetClass="emp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11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35" presetClass="emp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12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 animBg="1"/>
          <p:bldP spid="26" grpId="0" animBg="1"/>
          <p:bldP spid="30" grpId="0"/>
          <p:bldP spid="31" grpId="0" animBg="1"/>
          <p:bldP spid="32" grpId="0" animBg="1"/>
          <p:bldP spid="36" grpId="0" bldLvl="0" autoUpdateAnimBg="0"/>
          <p:bldP spid="37" grpId="0"/>
          <p:bldP spid="38" grpId="0"/>
          <p:bldP spid="42" grpId="0" bldLvl="0" autoUpdateAnimBg="0"/>
          <p:bldP spid="43" grpId="0"/>
          <p:bldP spid="44" grpId="0"/>
          <p:bldP spid="48" grpId="0" bldLvl="0" autoUpdateAnimBg="0"/>
          <p:bldP spid="49" grpId="0"/>
          <p:bldP spid="5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400" tmFilter="0,0; .5, 1; 1, 1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40"/>
                                </p:stCondLst>
                                <p:childTnLst>
                                  <p:par>
                                    <p:cTn id="21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40"/>
                                </p:stCondLst>
                                <p:childTnLst>
                                  <p:par>
                                    <p:cTn id="29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40"/>
                                </p:stCondLst>
                                <p:childTnLst>
                                  <p:par>
                                    <p:cTn id="3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40"/>
                                </p:stCondLst>
                                <p:childTnLst>
                                  <p:par>
                                    <p:cTn id="3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04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54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04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40"/>
                                </p:stCondLst>
                                <p:childTnLst>
                                  <p:par>
                                    <p:cTn id="5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40"/>
                                </p:stCondLst>
                                <p:childTnLst>
                                  <p:par>
                                    <p:cTn id="6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540"/>
                                </p:stCondLst>
                                <p:childTnLst>
                                  <p:par>
                                    <p:cTn id="6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04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6540"/>
                                </p:stCondLst>
                                <p:childTnLst>
                                  <p:par>
                                    <p:cTn id="7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7040"/>
                                </p:stCondLst>
                                <p:childTnLst>
                                  <p:par>
                                    <p:cTn id="8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7540"/>
                                </p:stCondLst>
                                <p:childTnLst>
                                  <p:par>
                                    <p:cTn id="8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4" fill="hold">
                          <p:stCondLst>
                            <p:cond delay="indefinite"/>
                          </p:stCondLst>
                          <p:childTnLst>
                            <p:par>
                              <p:cTn id="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" presetID="35" presetClass="emp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9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8" fill="hold">
                          <p:stCondLst>
                            <p:cond delay="indefinite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2" fill="hold">
                          <p:stCondLst>
                            <p:cond delay="indefinite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35" presetClass="emp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10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6" fill="hold">
                          <p:stCondLst>
                            <p:cond delay="indefinite"/>
                          </p:stCondLst>
                          <p:childTnLst>
                            <p:par>
                              <p:cTn id="1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35" presetClass="emp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11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4" fill="hold">
                          <p:stCondLst>
                            <p:cond delay="indefinite"/>
                          </p:stCondLst>
                          <p:childTnLst>
                            <p:par>
                              <p:cTn id="1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8" fill="hold">
                          <p:stCondLst>
                            <p:cond delay="indefinite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35" presetClass="emph" presetSubtype="0" repeatCount="indefinite" fill="hold" nodeType="click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 calcmode="discrete" valueType="str">
                                          <p:cBhvr>
                                            <p:cTn id="12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hidden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visible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2" fill="hold">
                          <p:stCondLst>
                            <p:cond delay="indefinite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 animBg="1"/>
          <p:bldP spid="26" grpId="0" animBg="1"/>
          <p:bldP spid="30" grpId="0"/>
          <p:bldP spid="31" grpId="0" animBg="1"/>
          <p:bldP spid="32" grpId="0" animBg="1"/>
          <p:bldP spid="36" grpId="0" bldLvl="0" autoUpdateAnimBg="0"/>
          <p:bldP spid="37" grpId="0"/>
          <p:bldP spid="38" grpId="0"/>
          <p:bldP spid="42" grpId="0" bldLvl="0" autoUpdateAnimBg="0"/>
          <p:bldP spid="43" grpId="0"/>
          <p:bldP spid="44" grpId="0"/>
          <p:bldP spid="48" grpId="0" bldLvl="0" autoUpdateAnimBg="0"/>
          <p:bldP spid="49" grpId="0"/>
          <p:bldP spid="50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创意微立体团队建设企业培训PPT模板"/>
  <p:tag name="ISPRING_SCORM_RATE_SLIDES" val="0"/>
  <p:tag name="ISPRING_SCORM_RATE_QUIZZES" val="0"/>
  <p:tag name="ISPRING_SCORM_PASSING_SCORE" val="0.000000"/>
  <p:tag name="ISPRING_ULTRA_SCORM_COURSE_ID" val="5FFBE4AB-853D-4575-A8B3-E46810AAAD3D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F:\1.30修改\76231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自定义 24">
      <a:dk1>
        <a:sysClr val="windowText" lastClr="000000"/>
      </a:dk1>
      <a:lt1>
        <a:sysClr val="window" lastClr="FFFFFF"/>
      </a:lt1>
      <a:dk2>
        <a:srgbClr val="1F497D"/>
      </a:dk2>
      <a:lt2>
        <a:srgbClr val="FFFFFF"/>
      </a:lt2>
      <a:accent1>
        <a:srgbClr val="005DA2"/>
      </a:accent1>
      <a:accent2>
        <a:srgbClr val="C4C7CB"/>
      </a:accent2>
      <a:accent3>
        <a:srgbClr val="5D626A"/>
      </a:accent3>
      <a:accent4>
        <a:srgbClr val="548DD4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5">
      <a:dk1>
        <a:sysClr val="windowText" lastClr="000000"/>
      </a:dk1>
      <a:lt1>
        <a:sysClr val="window" lastClr="FFFFFF"/>
      </a:lt1>
      <a:dk2>
        <a:srgbClr val="1F497D"/>
      </a:dk2>
      <a:lt2>
        <a:srgbClr val="FFFFFF"/>
      </a:lt2>
      <a:accent1>
        <a:srgbClr val="004579"/>
      </a:accent1>
      <a:accent2>
        <a:srgbClr val="BCBFC4"/>
      </a:accent2>
      <a:accent3>
        <a:srgbClr val="5D626A"/>
      </a:accent3>
      <a:accent4>
        <a:srgbClr val="004579"/>
      </a:accent4>
      <a:accent5>
        <a:srgbClr val="7F7F7F"/>
      </a:accent5>
      <a:accent6>
        <a:srgbClr val="7F7F7F"/>
      </a:accent6>
      <a:hlink>
        <a:srgbClr val="17365D"/>
      </a:hlink>
      <a:folHlink>
        <a:srgbClr val="005DA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字魂59号-创粗黑"/>
        <a:font script="Hebr" typeface="字魂59号-创粗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字魂59号-创粗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534</Words>
  <Application>Microsoft Office PowerPoint</Application>
  <PresentationFormat>全屏显示(16:9)</PresentationFormat>
  <Paragraphs>76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 Unicode MS</vt:lpstr>
      <vt:lpstr>黑体</vt:lpstr>
      <vt:lpstr>楷体</vt:lpstr>
      <vt:lpstr>思源黑体</vt:lpstr>
      <vt:lpstr>宋体</vt:lpstr>
      <vt:lpstr>微软雅黑</vt:lpstr>
      <vt:lpstr>字魂59号-创粗黑</vt:lpstr>
      <vt:lpstr>Arial</vt:lpstr>
      <vt:lpstr>Calibri</vt:lpstr>
      <vt:lpstr>Courier New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蓝色创意微立体团队建设企业培训PPT模板</dc:title>
  <dc:creator>Administrator</dc:creator>
  <cp:lastModifiedBy>吴 世平</cp:lastModifiedBy>
  <cp:revision>105</cp:revision>
  <dcterms:created xsi:type="dcterms:W3CDTF">2013-10-25T23:15:00Z</dcterms:created>
  <dcterms:modified xsi:type="dcterms:W3CDTF">2023-07-06T05:32:14Z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